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0"/>
  </p:notesMasterIdLst>
  <p:sldIdLst>
    <p:sldId id="470" r:id="rId2"/>
    <p:sldId id="469" r:id="rId3"/>
    <p:sldId id="272" r:id="rId4"/>
    <p:sldId id="273" r:id="rId5"/>
    <p:sldId id="258" r:id="rId6"/>
    <p:sldId id="459" r:id="rId7"/>
    <p:sldId id="460" r:id="rId8"/>
    <p:sldId id="274" r:id="rId9"/>
    <p:sldId id="259" r:id="rId10"/>
    <p:sldId id="276" r:id="rId11"/>
    <p:sldId id="277" r:id="rId12"/>
    <p:sldId id="280" r:id="rId13"/>
    <p:sldId id="266" r:id="rId14"/>
    <p:sldId id="461" r:id="rId15"/>
    <p:sldId id="282" r:id="rId16"/>
    <p:sldId id="462" r:id="rId17"/>
    <p:sldId id="463" r:id="rId18"/>
    <p:sldId id="281" r:id="rId19"/>
    <p:sldId id="267" r:id="rId20"/>
    <p:sldId id="283" r:id="rId21"/>
    <p:sldId id="268" r:id="rId22"/>
    <p:sldId id="284" r:id="rId23"/>
    <p:sldId id="456" r:id="rId24"/>
    <p:sldId id="455" r:id="rId25"/>
    <p:sldId id="269" r:id="rId26"/>
    <p:sldId id="286" r:id="rId27"/>
    <p:sldId id="464" r:id="rId28"/>
    <p:sldId id="474" r:id="rId29"/>
    <p:sldId id="465" r:id="rId30"/>
    <p:sldId id="287" r:id="rId31"/>
    <p:sldId id="466" r:id="rId32"/>
    <p:sldId id="450" r:id="rId33"/>
    <p:sldId id="285" r:id="rId34"/>
    <p:sldId id="467" r:id="rId35"/>
    <p:sldId id="468" r:id="rId36"/>
    <p:sldId id="270" r:id="rId37"/>
    <p:sldId id="271" r:id="rId38"/>
    <p:sldId id="471" r:id="rId39"/>
  </p:sldIdLst>
  <p:sldSz cx="9144000" cy="6858000" type="screen4x3"/>
  <p:notesSz cx="6858000" cy="9144000"/>
  <p:defaultTextStyle>
    <a:defPPr>
      <a:defRPr lang="zh-CN"/>
    </a:defPPr>
    <a:lvl1pPr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5pPr>
    <a:lvl6pPr marL="2286000" algn="l" defTabSz="914400" rtl="0" eaLnBrk="1" latinLnBrk="0" hangingPunct="1">
      <a:defRPr kumimoji="1" sz="2400" kern="1200">
        <a:solidFill>
          <a:schemeClr val="tx1"/>
        </a:solidFill>
        <a:latin typeface="Times New Roman" pitchFamily="18" charset="0"/>
        <a:ea typeface="宋体" pitchFamily="2" charset="-122"/>
        <a:cs typeface="+mn-cs"/>
      </a:defRPr>
    </a:lvl6pPr>
    <a:lvl7pPr marL="2743200" algn="l" defTabSz="914400" rtl="0" eaLnBrk="1" latinLnBrk="0" hangingPunct="1">
      <a:defRPr kumimoji="1" sz="2400" kern="1200">
        <a:solidFill>
          <a:schemeClr val="tx1"/>
        </a:solidFill>
        <a:latin typeface="Times New Roman" pitchFamily="18" charset="0"/>
        <a:ea typeface="宋体" pitchFamily="2" charset="-122"/>
        <a:cs typeface="+mn-cs"/>
      </a:defRPr>
    </a:lvl7pPr>
    <a:lvl8pPr marL="3200400" algn="l" defTabSz="914400" rtl="0" eaLnBrk="1" latinLnBrk="0" hangingPunct="1">
      <a:defRPr kumimoji="1" sz="2400" kern="1200">
        <a:solidFill>
          <a:schemeClr val="tx1"/>
        </a:solidFill>
        <a:latin typeface="Times New Roman" pitchFamily="18" charset="0"/>
        <a:ea typeface="宋体" pitchFamily="2" charset="-122"/>
        <a:cs typeface="+mn-cs"/>
      </a:defRPr>
    </a:lvl8pPr>
    <a:lvl9pPr marL="3657600" algn="l" defTabSz="914400" rtl="0" eaLnBrk="1" latinLnBrk="0" hangingPunct="1">
      <a:defRPr kumimoji="1" sz="24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CA73"/>
    <a:srgbClr val="CC3300"/>
    <a:srgbClr val="FF66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34" autoAdjust="0"/>
  </p:normalViewPr>
  <p:slideViewPr>
    <p:cSldViewPr>
      <p:cViewPr>
        <p:scale>
          <a:sx n="75" d="100"/>
          <a:sy n="75" d="100"/>
        </p:scale>
        <p:origin x="-123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9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F16EC4-A907-42DE-BEF8-C8225A4E787A}" type="doc">
      <dgm:prSet loTypeId="urn:microsoft.com/office/officeart/2005/8/layout/orgChart1" loCatId="hierarchy" qsTypeId="urn:microsoft.com/office/officeart/2005/8/quickstyle/simple1" qsCatId="simple" csTypeId="urn:microsoft.com/office/officeart/2005/8/colors/accent1_2" csCatId="accent1"/>
      <dgm:spPr/>
    </dgm:pt>
    <dgm:pt modelId="{D8C96246-75D1-4D8C-B587-A9A0B03AEF1E}">
      <dgm:prSet/>
      <dgm:spPr/>
      <dgm:t>
        <a:bodyPr/>
        <a:lstStyle/>
        <a:p>
          <a:pPr marL="0" marR="0" lvl="0" indent="0" algn="ctr" defTabSz="914400" rtl="0" eaLnBrk="0" fontAlgn="base" latinLnBrk="0" hangingPunct="0">
            <a:lnSpc>
              <a:spcPct val="100000"/>
            </a:lnSpc>
            <a:spcBef>
              <a:spcPct val="20000"/>
            </a:spcBef>
            <a:spcAft>
              <a:spcPct val="0"/>
            </a:spcAft>
            <a:buClr>
              <a:schemeClr val="accent1"/>
            </a:buClr>
            <a:buSzPct val="75000"/>
            <a:buFont typeface="Monotype Sorts" charset="0"/>
            <a:buNone/>
            <a:tabLst/>
          </a:pPr>
          <a:r>
            <a:rPr kumimoji="0" lang="zh-CN" altLang="en-US" b="1" i="0" u="none" strike="noStrike" cap="none" normalizeH="0" baseline="0" smtClean="0">
              <a:ln>
                <a:noFill/>
              </a:ln>
              <a:solidFill>
                <a:schemeClr val="tx1"/>
              </a:solidFill>
              <a:effectLst/>
              <a:latin typeface="Impact" pitchFamily="34" charset="0"/>
              <a:ea typeface="宋体" pitchFamily="2" charset="-122"/>
              <a:cs typeface="宋体" pitchFamily="2" charset="-122"/>
            </a:rPr>
            <a:t>会计凭证</a:t>
          </a:r>
        </a:p>
      </dgm:t>
    </dgm:pt>
    <dgm:pt modelId="{1814C695-15BF-4D6F-AE0A-C409B7C35336}" type="parTrans" cxnId="{46BDA7C4-86B5-4709-B08E-DFFA82DE2306}">
      <dgm:prSet/>
      <dgm:spPr/>
      <dgm:t>
        <a:bodyPr/>
        <a:lstStyle/>
        <a:p>
          <a:endParaRPr lang="zh-CN" altLang="en-US"/>
        </a:p>
      </dgm:t>
    </dgm:pt>
    <dgm:pt modelId="{51B3AD58-3D5D-4BC9-83F7-BE8E461ADBBE}" type="sibTrans" cxnId="{46BDA7C4-86B5-4709-B08E-DFFA82DE2306}">
      <dgm:prSet/>
      <dgm:spPr/>
      <dgm:t>
        <a:bodyPr/>
        <a:lstStyle/>
        <a:p>
          <a:endParaRPr lang="zh-CN" altLang="en-US"/>
        </a:p>
      </dgm:t>
    </dgm:pt>
    <dgm:pt modelId="{CE2C350D-FEF4-44EB-9E21-E683E349A3B8}">
      <dgm:prSet/>
      <dgm:spPr/>
      <dgm:t>
        <a:bodyPr/>
        <a:lstStyle/>
        <a:p>
          <a:pPr marL="0" marR="0" lvl="0" indent="0" algn="ctr" defTabSz="914400" rtl="0" eaLnBrk="0" fontAlgn="base" latinLnBrk="0" hangingPunct="0">
            <a:lnSpc>
              <a:spcPct val="100000"/>
            </a:lnSpc>
            <a:spcBef>
              <a:spcPct val="20000"/>
            </a:spcBef>
            <a:spcAft>
              <a:spcPct val="0"/>
            </a:spcAft>
            <a:buClr>
              <a:schemeClr val="accent1"/>
            </a:buClr>
            <a:buSzPct val="75000"/>
            <a:buFont typeface="Monotype Sorts" charset="0"/>
            <a:buChar char="b"/>
            <a:tabLst/>
          </a:pPr>
          <a:r>
            <a:rPr kumimoji="0" lang="zh-CN" altLang="en-US" b="1" i="0" u="none" strike="noStrike" cap="none" normalizeH="0" baseline="0" smtClean="0">
              <a:ln>
                <a:noFill/>
              </a:ln>
              <a:solidFill>
                <a:schemeClr val="tx1"/>
              </a:solidFill>
              <a:effectLst/>
              <a:latin typeface="Impact" pitchFamily="34" charset="0"/>
              <a:ea typeface="宋体" pitchFamily="2" charset="-122"/>
              <a:cs typeface="宋体" pitchFamily="2" charset="-122"/>
            </a:rPr>
            <a:t>原始凭证</a:t>
          </a:r>
        </a:p>
      </dgm:t>
    </dgm:pt>
    <dgm:pt modelId="{E462D2CA-82E7-4726-A115-45F7D206D0F9}" type="parTrans" cxnId="{5D31C931-C5E5-4674-9C92-3917F3757F5A}">
      <dgm:prSet/>
      <dgm:spPr/>
      <dgm:t>
        <a:bodyPr/>
        <a:lstStyle/>
        <a:p>
          <a:endParaRPr lang="zh-CN" altLang="en-US"/>
        </a:p>
      </dgm:t>
    </dgm:pt>
    <dgm:pt modelId="{A46C5CCF-52E4-4A85-8570-538C8C264F59}" type="sibTrans" cxnId="{5D31C931-C5E5-4674-9C92-3917F3757F5A}">
      <dgm:prSet/>
      <dgm:spPr/>
      <dgm:t>
        <a:bodyPr/>
        <a:lstStyle/>
        <a:p>
          <a:endParaRPr lang="zh-CN" altLang="en-US"/>
        </a:p>
      </dgm:t>
    </dgm:pt>
    <dgm:pt modelId="{33E20FEF-73D6-4703-BAF3-3CE4456CE007}">
      <dgm:prSet/>
      <dgm:spPr/>
      <dgm:t>
        <a:bodyPr/>
        <a:lstStyle/>
        <a:p>
          <a:pPr marL="0" marR="0" lvl="0" indent="0" algn="ctr" defTabSz="914400" rtl="0" eaLnBrk="0" fontAlgn="base" latinLnBrk="0" hangingPunct="0">
            <a:lnSpc>
              <a:spcPct val="100000"/>
            </a:lnSpc>
            <a:spcBef>
              <a:spcPct val="20000"/>
            </a:spcBef>
            <a:spcAft>
              <a:spcPct val="0"/>
            </a:spcAft>
            <a:buClr>
              <a:schemeClr val="accent1"/>
            </a:buClr>
            <a:buSzPct val="75000"/>
            <a:buFont typeface="Monotype Sorts" charset="0"/>
            <a:buChar char="b"/>
            <a:tabLst/>
          </a:pPr>
          <a:r>
            <a:rPr kumimoji="0" lang="zh-CN" altLang="en-US" b="1" i="0" u="none" strike="noStrike" cap="none" normalizeH="0" baseline="0" smtClean="0">
              <a:ln>
                <a:noFill/>
              </a:ln>
              <a:solidFill>
                <a:schemeClr val="tx1"/>
              </a:solidFill>
              <a:effectLst/>
              <a:latin typeface="Impact" pitchFamily="34" charset="0"/>
              <a:ea typeface="宋体" pitchFamily="2" charset="-122"/>
              <a:cs typeface="宋体" pitchFamily="2" charset="-122"/>
            </a:rPr>
            <a:t>按来源分类</a:t>
          </a:r>
        </a:p>
      </dgm:t>
    </dgm:pt>
    <dgm:pt modelId="{1D92660B-6193-480A-A1EC-754710D0293F}" type="parTrans" cxnId="{67CE4F7D-AF80-45CC-9909-3B2D23B3F51B}">
      <dgm:prSet/>
      <dgm:spPr/>
      <dgm:t>
        <a:bodyPr/>
        <a:lstStyle/>
        <a:p>
          <a:endParaRPr lang="zh-CN" altLang="en-US"/>
        </a:p>
      </dgm:t>
    </dgm:pt>
    <dgm:pt modelId="{D8257A77-908A-4963-B2BF-B3AD5C56288E}" type="sibTrans" cxnId="{67CE4F7D-AF80-45CC-9909-3B2D23B3F51B}">
      <dgm:prSet/>
      <dgm:spPr/>
      <dgm:t>
        <a:bodyPr/>
        <a:lstStyle/>
        <a:p>
          <a:endParaRPr lang="zh-CN" altLang="en-US"/>
        </a:p>
      </dgm:t>
    </dgm:pt>
    <dgm:pt modelId="{00C0F107-AEDD-47F1-80FF-F22FDD402ED2}">
      <dgm:prSet/>
      <dgm:spPr/>
      <dgm:t>
        <a:bodyPr/>
        <a:lstStyle/>
        <a:p>
          <a:pPr marL="0" marR="0" lvl="0" indent="0" algn="ctr" defTabSz="914400" rtl="0" eaLnBrk="0" fontAlgn="base" latinLnBrk="0" hangingPunct="0">
            <a:lnSpc>
              <a:spcPct val="100000"/>
            </a:lnSpc>
            <a:spcBef>
              <a:spcPct val="20000"/>
            </a:spcBef>
            <a:spcAft>
              <a:spcPct val="0"/>
            </a:spcAft>
            <a:buClr>
              <a:schemeClr val="accent1"/>
            </a:buClr>
            <a:buSzPct val="75000"/>
            <a:buFont typeface="Monotype Sorts" charset="0"/>
            <a:buChar char="b"/>
            <a:tabLst/>
          </a:pPr>
          <a:r>
            <a:rPr kumimoji="0" lang="zh-CN" altLang="en-US" b="1" i="0" u="none" strike="noStrike" cap="none" normalizeH="0" baseline="0" smtClean="0">
              <a:ln>
                <a:noFill/>
              </a:ln>
              <a:solidFill>
                <a:schemeClr val="tx1"/>
              </a:solidFill>
              <a:effectLst/>
              <a:latin typeface="Impact" pitchFamily="34" charset="0"/>
              <a:ea typeface="宋体" pitchFamily="2" charset="-122"/>
              <a:cs typeface="宋体" pitchFamily="2" charset="-122"/>
            </a:rPr>
            <a:t>外来原始凭证</a:t>
          </a:r>
        </a:p>
      </dgm:t>
    </dgm:pt>
    <dgm:pt modelId="{D42902BB-6CD7-4AD2-897B-5D4927BDDE96}" type="parTrans" cxnId="{ED92B52E-8D36-4A86-8D59-BB7FF1AD5A51}">
      <dgm:prSet/>
      <dgm:spPr/>
      <dgm:t>
        <a:bodyPr/>
        <a:lstStyle/>
        <a:p>
          <a:endParaRPr lang="zh-CN" altLang="en-US"/>
        </a:p>
      </dgm:t>
    </dgm:pt>
    <dgm:pt modelId="{B8A88A47-C792-4836-B0F9-C7E4518DD5FF}" type="sibTrans" cxnId="{ED92B52E-8D36-4A86-8D59-BB7FF1AD5A51}">
      <dgm:prSet/>
      <dgm:spPr/>
      <dgm:t>
        <a:bodyPr/>
        <a:lstStyle/>
        <a:p>
          <a:endParaRPr lang="zh-CN" altLang="en-US"/>
        </a:p>
      </dgm:t>
    </dgm:pt>
    <dgm:pt modelId="{1612D287-A92F-41D5-BAE7-0CAB7C801078}">
      <dgm:prSet/>
      <dgm:spPr/>
      <dgm:t>
        <a:bodyPr/>
        <a:lstStyle/>
        <a:p>
          <a:pPr marL="0" marR="0" lvl="0" indent="0" algn="ctr" defTabSz="914400" rtl="0" eaLnBrk="0" fontAlgn="base" latinLnBrk="0" hangingPunct="0">
            <a:lnSpc>
              <a:spcPct val="100000"/>
            </a:lnSpc>
            <a:spcBef>
              <a:spcPct val="20000"/>
            </a:spcBef>
            <a:spcAft>
              <a:spcPct val="0"/>
            </a:spcAft>
            <a:buClr>
              <a:schemeClr val="accent1"/>
            </a:buClr>
            <a:buSzPct val="75000"/>
            <a:buFont typeface="Monotype Sorts" charset="0"/>
            <a:buChar char="b"/>
            <a:tabLst/>
          </a:pPr>
          <a:r>
            <a:rPr kumimoji="0" lang="zh-CN" altLang="en-US" b="1" i="0" u="none" strike="noStrike" cap="none" normalizeH="0" baseline="0" smtClean="0">
              <a:ln>
                <a:noFill/>
              </a:ln>
              <a:solidFill>
                <a:schemeClr val="tx1"/>
              </a:solidFill>
              <a:effectLst/>
              <a:latin typeface="Impact" pitchFamily="34" charset="0"/>
              <a:ea typeface="宋体" pitchFamily="2" charset="-122"/>
              <a:cs typeface="宋体" pitchFamily="2" charset="-122"/>
            </a:rPr>
            <a:t>自制原始凭证</a:t>
          </a:r>
        </a:p>
      </dgm:t>
    </dgm:pt>
    <dgm:pt modelId="{DBEDFFC2-D742-4DF6-86E0-5B4E3B100DFE}" type="parTrans" cxnId="{A6BB20AC-6ABE-4591-9ACE-0BCD654D9373}">
      <dgm:prSet/>
      <dgm:spPr/>
      <dgm:t>
        <a:bodyPr/>
        <a:lstStyle/>
        <a:p>
          <a:endParaRPr lang="zh-CN" altLang="en-US"/>
        </a:p>
      </dgm:t>
    </dgm:pt>
    <dgm:pt modelId="{A6B5AA77-4824-4595-98F6-0C7CD4417DB4}" type="sibTrans" cxnId="{A6BB20AC-6ABE-4591-9ACE-0BCD654D9373}">
      <dgm:prSet/>
      <dgm:spPr/>
      <dgm:t>
        <a:bodyPr/>
        <a:lstStyle/>
        <a:p>
          <a:endParaRPr lang="zh-CN" altLang="en-US"/>
        </a:p>
      </dgm:t>
    </dgm:pt>
    <dgm:pt modelId="{837EB673-0038-482C-ADC2-ACB8661BE6BB}">
      <dgm:prSet/>
      <dgm:spPr/>
      <dgm:t>
        <a:bodyPr/>
        <a:lstStyle/>
        <a:p>
          <a:pPr marL="0" marR="0" lvl="0" indent="0" algn="ctr" defTabSz="914400" rtl="0" eaLnBrk="0" fontAlgn="base" latinLnBrk="0" hangingPunct="0">
            <a:lnSpc>
              <a:spcPct val="100000"/>
            </a:lnSpc>
            <a:spcBef>
              <a:spcPct val="20000"/>
            </a:spcBef>
            <a:spcAft>
              <a:spcPct val="0"/>
            </a:spcAft>
            <a:buClr>
              <a:schemeClr val="accent1"/>
            </a:buClr>
            <a:buSzPct val="75000"/>
            <a:buFont typeface="Monotype Sorts" charset="0"/>
            <a:buNone/>
            <a:tabLst/>
          </a:pPr>
          <a:r>
            <a:rPr kumimoji="0" lang="zh-CN" altLang="en-US" b="1" i="0" u="none" strike="noStrike" cap="none" normalizeH="0" baseline="0" smtClean="0">
              <a:ln>
                <a:noFill/>
              </a:ln>
              <a:solidFill>
                <a:schemeClr val="tx1"/>
              </a:solidFill>
              <a:effectLst/>
              <a:latin typeface="Impact" pitchFamily="34" charset="0"/>
              <a:ea typeface="宋体" pitchFamily="2" charset="-122"/>
              <a:cs typeface="宋体" pitchFamily="2" charset="-122"/>
            </a:rPr>
            <a:t>按填制方法分类</a:t>
          </a:r>
        </a:p>
      </dgm:t>
    </dgm:pt>
    <dgm:pt modelId="{707F958C-6B0A-4C9D-AD0D-42AE14E4011E}" type="parTrans" cxnId="{63170561-100F-43F5-AAC6-EDFB7741C47E}">
      <dgm:prSet/>
      <dgm:spPr/>
      <dgm:t>
        <a:bodyPr/>
        <a:lstStyle/>
        <a:p>
          <a:endParaRPr lang="zh-CN" altLang="en-US"/>
        </a:p>
      </dgm:t>
    </dgm:pt>
    <dgm:pt modelId="{55372631-ABFA-44CF-AC7D-7907580850D8}" type="sibTrans" cxnId="{63170561-100F-43F5-AAC6-EDFB7741C47E}">
      <dgm:prSet/>
      <dgm:spPr/>
      <dgm:t>
        <a:bodyPr/>
        <a:lstStyle/>
        <a:p>
          <a:endParaRPr lang="zh-CN" altLang="en-US"/>
        </a:p>
      </dgm:t>
    </dgm:pt>
    <dgm:pt modelId="{FE4CC2EC-5808-48F2-BA7A-35446291C92D}">
      <dgm:prSet/>
      <dgm:spPr/>
      <dgm:t>
        <a:bodyPr/>
        <a:lstStyle/>
        <a:p>
          <a:pPr marL="0" marR="0" lvl="0" indent="0" algn="ctr" defTabSz="914400" rtl="0" eaLnBrk="0" fontAlgn="base" latinLnBrk="0" hangingPunct="0">
            <a:lnSpc>
              <a:spcPct val="100000"/>
            </a:lnSpc>
            <a:spcBef>
              <a:spcPct val="20000"/>
            </a:spcBef>
            <a:spcAft>
              <a:spcPct val="0"/>
            </a:spcAft>
            <a:buClr>
              <a:schemeClr val="accent1"/>
            </a:buClr>
            <a:buSzPct val="75000"/>
            <a:buFont typeface="Monotype Sorts" charset="0"/>
            <a:buChar char="b"/>
            <a:tabLst/>
          </a:pPr>
          <a:r>
            <a:rPr kumimoji="0" lang="zh-CN" altLang="en-US" b="1" i="0" u="none" strike="noStrike" cap="none" normalizeH="0" baseline="0" smtClean="0">
              <a:ln>
                <a:noFill/>
              </a:ln>
              <a:solidFill>
                <a:schemeClr val="tx1"/>
              </a:solidFill>
              <a:effectLst/>
              <a:latin typeface="Impact" pitchFamily="34" charset="0"/>
              <a:ea typeface="宋体" pitchFamily="2" charset="-122"/>
              <a:cs typeface="宋体" pitchFamily="2" charset="-122"/>
            </a:rPr>
            <a:t>一次凭证</a:t>
          </a:r>
        </a:p>
      </dgm:t>
    </dgm:pt>
    <dgm:pt modelId="{94E57062-6E26-4B43-893A-ED8DE5681292}" type="parTrans" cxnId="{81D448F1-2F33-4263-93E0-E6F15BDA927A}">
      <dgm:prSet/>
      <dgm:spPr/>
      <dgm:t>
        <a:bodyPr/>
        <a:lstStyle/>
        <a:p>
          <a:endParaRPr lang="zh-CN" altLang="en-US"/>
        </a:p>
      </dgm:t>
    </dgm:pt>
    <dgm:pt modelId="{AA162241-63C3-43DA-BAA2-870ECF239A0B}" type="sibTrans" cxnId="{81D448F1-2F33-4263-93E0-E6F15BDA927A}">
      <dgm:prSet/>
      <dgm:spPr/>
      <dgm:t>
        <a:bodyPr/>
        <a:lstStyle/>
        <a:p>
          <a:endParaRPr lang="zh-CN" altLang="en-US"/>
        </a:p>
      </dgm:t>
    </dgm:pt>
    <dgm:pt modelId="{DCB8F27D-F60F-4FE2-9209-EE5BAE619EDA}">
      <dgm:prSet/>
      <dgm:spPr/>
      <dgm:t>
        <a:bodyPr/>
        <a:lstStyle/>
        <a:p>
          <a:pPr marL="0" marR="0" lvl="0" indent="0" algn="ctr" defTabSz="914400" rtl="0" eaLnBrk="0" fontAlgn="base" latinLnBrk="0" hangingPunct="0">
            <a:lnSpc>
              <a:spcPct val="100000"/>
            </a:lnSpc>
            <a:spcBef>
              <a:spcPct val="20000"/>
            </a:spcBef>
            <a:spcAft>
              <a:spcPct val="0"/>
            </a:spcAft>
            <a:buClr>
              <a:schemeClr val="accent1"/>
            </a:buClr>
            <a:buSzPct val="75000"/>
            <a:buFont typeface="Monotype Sorts" charset="0"/>
            <a:buChar char="b"/>
            <a:tabLst/>
          </a:pPr>
          <a:r>
            <a:rPr kumimoji="0" lang="zh-CN" altLang="en-US" b="1" i="0" u="none" strike="noStrike" cap="none" normalizeH="0" baseline="0" smtClean="0">
              <a:ln>
                <a:noFill/>
              </a:ln>
              <a:solidFill>
                <a:schemeClr val="tx1"/>
              </a:solidFill>
              <a:effectLst/>
              <a:latin typeface="Impact" pitchFamily="34" charset="0"/>
              <a:ea typeface="宋体" pitchFamily="2" charset="-122"/>
              <a:cs typeface="宋体" pitchFamily="2" charset="-122"/>
            </a:rPr>
            <a:t>累计凭证</a:t>
          </a:r>
        </a:p>
      </dgm:t>
    </dgm:pt>
    <dgm:pt modelId="{7A6396AB-FEDB-4B79-9B2F-FD3570D69264}" type="parTrans" cxnId="{92C40B6D-DEF1-484C-88E3-A44871A89ABD}">
      <dgm:prSet/>
      <dgm:spPr/>
      <dgm:t>
        <a:bodyPr/>
        <a:lstStyle/>
        <a:p>
          <a:endParaRPr lang="zh-CN" altLang="en-US"/>
        </a:p>
      </dgm:t>
    </dgm:pt>
    <dgm:pt modelId="{756F8634-3251-4D20-B58C-77322342F3F9}" type="sibTrans" cxnId="{92C40B6D-DEF1-484C-88E3-A44871A89ABD}">
      <dgm:prSet/>
      <dgm:spPr/>
      <dgm:t>
        <a:bodyPr/>
        <a:lstStyle/>
        <a:p>
          <a:endParaRPr lang="zh-CN" altLang="en-US"/>
        </a:p>
      </dgm:t>
    </dgm:pt>
    <dgm:pt modelId="{16483F39-24DA-4C96-B0EB-BB235750B5CC}">
      <dgm:prSet/>
      <dgm:spPr/>
      <dgm:t>
        <a:bodyPr/>
        <a:lstStyle/>
        <a:p>
          <a:pPr marL="0" marR="0" lvl="0" indent="0" algn="ctr" defTabSz="914400" rtl="0" eaLnBrk="0" fontAlgn="base" latinLnBrk="0" hangingPunct="0">
            <a:lnSpc>
              <a:spcPct val="100000"/>
            </a:lnSpc>
            <a:spcBef>
              <a:spcPct val="20000"/>
            </a:spcBef>
            <a:spcAft>
              <a:spcPct val="0"/>
            </a:spcAft>
            <a:buClr>
              <a:schemeClr val="accent1"/>
            </a:buClr>
            <a:buSzPct val="75000"/>
            <a:buFont typeface="Monotype Sorts" charset="0"/>
            <a:buChar char="b"/>
            <a:tabLst/>
          </a:pPr>
          <a:r>
            <a:rPr kumimoji="0" lang="zh-CN" altLang="en-US" b="1" i="0" u="none" strike="noStrike" cap="none" normalizeH="0" baseline="0" smtClean="0">
              <a:ln>
                <a:noFill/>
              </a:ln>
              <a:solidFill>
                <a:schemeClr val="tx1"/>
              </a:solidFill>
              <a:effectLst/>
              <a:latin typeface="Impact" pitchFamily="34" charset="0"/>
              <a:ea typeface="宋体" pitchFamily="2" charset="-122"/>
              <a:cs typeface="宋体" pitchFamily="2" charset="-122"/>
            </a:rPr>
            <a:t>记账凭证</a:t>
          </a:r>
        </a:p>
      </dgm:t>
    </dgm:pt>
    <dgm:pt modelId="{E7A775D1-6951-4DE0-AE91-A77A20E447A2}" type="parTrans" cxnId="{87F0287A-D408-451A-A902-D0C5E4C18707}">
      <dgm:prSet/>
      <dgm:spPr/>
      <dgm:t>
        <a:bodyPr/>
        <a:lstStyle/>
        <a:p>
          <a:endParaRPr lang="zh-CN" altLang="en-US"/>
        </a:p>
      </dgm:t>
    </dgm:pt>
    <dgm:pt modelId="{DAB921B1-E1AA-4135-A347-A8A8AE383AD8}" type="sibTrans" cxnId="{87F0287A-D408-451A-A902-D0C5E4C18707}">
      <dgm:prSet/>
      <dgm:spPr/>
      <dgm:t>
        <a:bodyPr/>
        <a:lstStyle/>
        <a:p>
          <a:endParaRPr lang="zh-CN" altLang="en-US"/>
        </a:p>
      </dgm:t>
    </dgm:pt>
    <dgm:pt modelId="{C439D2E3-5EC3-445C-B0DC-37CBB8D2043A}">
      <dgm:prSet/>
      <dgm:spPr/>
      <dgm:t>
        <a:bodyPr/>
        <a:lstStyle/>
        <a:p>
          <a:pPr marL="0" marR="0" lvl="0" indent="0" algn="ctr" defTabSz="914400" rtl="0" eaLnBrk="0" fontAlgn="base" latinLnBrk="0" hangingPunct="0">
            <a:lnSpc>
              <a:spcPct val="100000"/>
            </a:lnSpc>
            <a:spcBef>
              <a:spcPct val="20000"/>
            </a:spcBef>
            <a:spcAft>
              <a:spcPct val="0"/>
            </a:spcAft>
            <a:buClr>
              <a:schemeClr val="accent1"/>
            </a:buClr>
            <a:buSzPct val="75000"/>
            <a:buFont typeface="Monotype Sorts" charset="0"/>
            <a:buChar char="b"/>
            <a:tabLst/>
          </a:pPr>
          <a:r>
            <a:rPr kumimoji="0" lang="zh-CN" altLang="en-US" b="1" i="0" u="none" strike="noStrike" cap="none" normalizeH="0" baseline="0" smtClean="0">
              <a:ln>
                <a:noFill/>
              </a:ln>
              <a:solidFill>
                <a:schemeClr val="tx1"/>
              </a:solidFill>
              <a:effectLst/>
              <a:latin typeface="Impact" pitchFamily="34" charset="0"/>
              <a:ea typeface="宋体" pitchFamily="2" charset="-122"/>
              <a:cs typeface="宋体" pitchFamily="2" charset="-122"/>
            </a:rPr>
            <a:t>收款凭证</a:t>
          </a:r>
        </a:p>
      </dgm:t>
    </dgm:pt>
    <dgm:pt modelId="{928F4334-8F53-4A63-992A-B279E4392AE7}" type="parTrans" cxnId="{2D4EF209-9608-4F0B-8081-CA5FD178CB0D}">
      <dgm:prSet/>
      <dgm:spPr/>
      <dgm:t>
        <a:bodyPr/>
        <a:lstStyle/>
        <a:p>
          <a:endParaRPr lang="zh-CN" altLang="en-US"/>
        </a:p>
      </dgm:t>
    </dgm:pt>
    <dgm:pt modelId="{F7065594-A16E-4395-A443-81505CF08E0A}" type="sibTrans" cxnId="{2D4EF209-9608-4F0B-8081-CA5FD178CB0D}">
      <dgm:prSet/>
      <dgm:spPr/>
      <dgm:t>
        <a:bodyPr/>
        <a:lstStyle/>
        <a:p>
          <a:endParaRPr lang="zh-CN" altLang="en-US"/>
        </a:p>
      </dgm:t>
    </dgm:pt>
    <dgm:pt modelId="{4563860E-6A37-4F22-9F03-C8B8284762F3}">
      <dgm:prSet/>
      <dgm:spPr/>
      <dgm:t>
        <a:bodyPr/>
        <a:lstStyle/>
        <a:p>
          <a:pPr marL="0" marR="0" lvl="0" indent="0" algn="ctr" defTabSz="914400" rtl="0" eaLnBrk="0" fontAlgn="base" latinLnBrk="0" hangingPunct="0">
            <a:lnSpc>
              <a:spcPct val="100000"/>
            </a:lnSpc>
            <a:spcBef>
              <a:spcPct val="20000"/>
            </a:spcBef>
            <a:spcAft>
              <a:spcPct val="0"/>
            </a:spcAft>
            <a:buClr>
              <a:schemeClr val="accent1"/>
            </a:buClr>
            <a:buSzPct val="75000"/>
            <a:buFont typeface="Monotype Sorts" charset="0"/>
            <a:buChar char="b"/>
            <a:tabLst/>
          </a:pPr>
          <a:r>
            <a:rPr kumimoji="0" lang="zh-CN" altLang="en-US" b="1" i="0" u="none" strike="noStrike" cap="none" normalizeH="0" baseline="0" smtClean="0">
              <a:ln>
                <a:noFill/>
              </a:ln>
              <a:solidFill>
                <a:schemeClr val="tx1"/>
              </a:solidFill>
              <a:effectLst/>
              <a:latin typeface="Impact" pitchFamily="34" charset="0"/>
              <a:ea typeface="宋体" pitchFamily="2" charset="-122"/>
              <a:cs typeface="宋体" pitchFamily="2" charset="-122"/>
            </a:rPr>
            <a:t>付款凭证</a:t>
          </a:r>
        </a:p>
      </dgm:t>
    </dgm:pt>
    <dgm:pt modelId="{82C1465C-1CA6-4F73-93F5-9F999FE2CB47}" type="parTrans" cxnId="{4549F8E4-3D0D-40AD-8E86-4C08F5CA8D27}">
      <dgm:prSet/>
      <dgm:spPr/>
      <dgm:t>
        <a:bodyPr/>
        <a:lstStyle/>
        <a:p>
          <a:endParaRPr lang="zh-CN" altLang="en-US"/>
        </a:p>
      </dgm:t>
    </dgm:pt>
    <dgm:pt modelId="{B603655E-4281-4117-B481-7E112218284F}" type="sibTrans" cxnId="{4549F8E4-3D0D-40AD-8E86-4C08F5CA8D27}">
      <dgm:prSet/>
      <dgm:spPr/>
      <dgm:t>
        <a:bodyPr/>
        <a:lstStyle/>
        <a:p>
          <a:endParaRPr lang="zh-CN" altLang="en-US"/>
        </a:p>
      </dgm:t>
    </dgm:pt>
    <dgm:pt modelId="{0B8B4006-767F-4B01-A163-63C588974848}">
      <dgm:prSet/>
      <dgm:spPr/>
      <dgm:t>
        <a:bodyPr/>
        <a:lstStyle/>
        <a:p>
          <a:pPr marL="0" marR="0" lvl="0" indent="0" algn="ctr" defTabSz="914400" rtl="0" eaLnBrk="0" fontAlgn="base" latinLnBrk="0" hangingPunct="0">
            <a:lnSpc>
              <a:spcPct val="100000"/>
            </a:lnSpc>
            <a:spcBef>
              <a:spcPct val="20000"/>
            </a:spcBef>
            <a:spcAft>
              <a:spcPct val="0"/>
            </a:spcAft>
            <a:buClr>
              <a:schemeClr val="accent1"/>
            </a:buClr>
            <a:buSzPct val="75000"/>
            <a:buFont typeface="Monotype Sorts" charset="0"/>
            <a:buChar char="b"/>
            <a:tabLst/>
          </a:pPr>
          <a:r>
            <a:rPr kumimoji="0" lang="zh-CN" altLang="en-US" b="1" i="0" u="none" strike="noStrike" cap="none" normalizeH="0" baseline="0" smtClean="0">
              <a:ln>
                <a:noFill/>
              </a:ln>
              <a:solidFill>
                <a:schemeClr val="tx1"/>
              </a:solidFill>
              <a:effectLst/>
              <a:latin typeface="Impact" pitchFamily="34" charset="0"/>
              <a:ea typeface="宋体" pitchFamily="2" charset="-122"/>
              <a:cs typeface="宋体" pitchFamily="2" charset="-122"/>
            </a:rPr>
            <a:t>转账凭证</a:t>
          </a:r>
        </a:p>
      </dgm:t>
    </dgm:pt>
    <dgm:pt modelId="{BC4B5BE9-C4B0-41EF-A7AB-9AFF86682701}" type="parTrans" cxnId="{735B0A62-5836-4C6F-BCD5-F11C46F20443}">
      <dgm:prSet/>
      <dgm:spPr/>
      <dgm:t>
        <a:bodyPr/>
        <a:lstStyle/>
        <a:p>
          <a:endParaRPr lang="zh-CN" altLang="en-US"/>
        </a:p>
      </dgm:t>
    </dgm:pt>
    <dgm:pt modelId="{E11F1093-3A70-46B5-A5E2-E38CB246E4A8}" type="sibTrans" cxnId="{735B0A62-5836-4C6F-BCD5-F11C46F20443}">
      <dgm:prSet/>
      <dgm:spPr/>
      <dgm:t>
        <a:bodyPr/>
        <a:lstStyle/>
        <a:p>
          <a:endParaRPr lang="zh-CN" altLang="en-US"/>
        </a:p>
      </dgm:t>
    </dgm:pt>
    <dgm:pt modelId="{4B1A7A47-5989-4DD8-B66B-1AACF8AF0BFF}" type="pres">
      <dgm:prSet presAssocID="{BEF16EC4-A907-42DE-BEF8-C8225A4E787A}" presName="hierChild1" presStyleCnt="0">
        <dgm:presLayoutVars>
          <dgm:orgChart val="1"/>
          <dgm:chPref val="1"/>
          <dgm:dir/>
          <dgm:animOne val="branch"/>
          <dgm:animLvl val="lvl"/>
          <dgm:resizeHandles/>
        </dgm:presLayoutVars>
      </dgm:prSet>
      <dgm:spPr/>
    </dgm:pt>
    <dgm:pt modelId="{687B82F7-283A-4880-B580-2A6128E008CF}" type="pres">
      <dgm:prSet presAssocID="{D8C96246-75D1-4D8C-B587-A9A0B03AEF1E}" presName="hierRoot1" presStyleCnt="0">
        <dgm:presLayoutVars>
          <dgm:hierBranch/>
        </dgm:presLayoutVars>
      </dgm:prSet>
      <dgm:spPr/>
    </dgm:pt>
    <dgm:pt modelId="{FE534B38-ABD7-4C11-9585-9BFE1647D2C9}" type="pres">
      <dgm:prSet presAssocID="{D8C96246-75D1-4D8C-B587-A9A0B03AEF1E}" presName="rootComposite1" presStyleCnt="0"/>
      <dgm:spPr/>
    </dgm:pt>
    <dgm:pt modelId="{F3A6828B-BD3C-4912-8A0F-65E95292478F}" type="pres">
      <dgm:prSet presAssocID="{D8C96246-75D1-4D8C-B587-A9A0B03AEF1E}" presName="rootText1" presStyleLbl="node0" presStyleIdx="0" presStyleCnt="1">
        <dgm:presLayoutVars>
          <dgm:chPref val="3"/>
        </dgm:presLayoutVars>
      </dgm:prSet>
      <dgm:spPr/>
      <dgm:t>
        <a:bodyPr/>
        <a:lstStyle/>
        <a:p>
          <a:endParaRPr lang="zh-CN" altLang="en-US"/>
        </a:p>
      </dgm:t>
    </dgm:pt>
    <dgm:pt modelId="{EA4AC5C8-76F3-4A55-859B-B7257DFD3212}" type="pres">
      <dgm:prSet presAssocID="{D8C96246-75D1-4D8C-B587-A9A0B03AEF1E}" presName="rootConnector1" presStyleLbl="node1" presStyleIdx="0" presStyleCnt="0"/>
      <dgm:spPr/>
      <dgm:t>
        <a:bodyPr/>
        <a:lstStyle/>
        <a:p>
          <a:endParaRPr lang="zh-CN" altLang="en-US"/>
        </a:p>
      </dgm:t>
    </dgm:pt>
    <dgm:pt modelId="{1B82AEF2-9A79-46C0-A421-DBBA0DB8F596}" type="pres">
      <dgm:prSet presAssocID="{D8C96246-75D1-4D8C-B587-A9A0B03AEF1E}" presName="hierChild2" presStyleCnt="0"/>
      <dgm:spPr/>
    </dgm:pt>
    <dgm:pt modelId="{2E107A82-2314-47BF-87C5-F69B985D63EF}" type="pres">
      <dgm:prSet presAssocID="{E462D2CA-82E7-4726-A115-45F7D206D0F9}" presName="Name35" presStyleLbl="parChTrans1D2" presStyleIdx="0" presStyleCnt="2"/>
      <dgm:spPr/>
      <dgm:t>
        <a:bodyPr/>
        <a:lstStyle/>
        <a:p>
          <a:endParaRPr lang="zh-CN" altLang="en-US"/>
        </a:p>
      </dgm:t>
    </dgm:pt>
    <dgm:pt modelId="{49A562CC-B43B-4E10-A739-76EAFB08077C}" type="pres">
      <dgm:prSet presAssocID="{CE2C350D-FEF4-44EB-9E21-E683E349A3B8}" presName="hierRoot2" presStyleCnt="0">
        <dgm:presLayoutVars>
          <dgm:hierBranch/>
        </dgm:presLayoutVars>
      </dgm:prSet>
      <dgm:spPr/>
    </dgm:pt>
    <dgm:pt modelId="{B51E2F74-10D5-4D8F-8C01-0A2317FAB459}" type="pres">
      <dgm:prSet presAssocID="{CE2C350D-FEF4-44EB-9E21-E683E349A3B8}" presName="rootComposite" presStyleCnt="0"/>
      <dgm:spPr/>
    </dgm:pt>
    <dgm:pt modelId="{4CE8CA69-9E9A-4507-813E-0F1F39425C5E}" type="pres">
      <dgm:prSet presAssocID="{CE2C350D-FEF4-44EB-9E21-E683E349A3B8}" presName="rootText" presStyleLbl="node2" presStyleIdx="0" presStyleCnt="2">
        <dgm:presLayoutVars>
          <dgm:chPref val="3"/>
        </dgm:presLayoutVars>
      </dgm:prSet>
      <dgm:spPr/>
      <dgm:t>
        <a:bodyPr/>
        <a:lstStyle/>
        <a:p>
          <a:endParaRPr lang="zh-CN" altLang="en-US"/>
        </a:p>
      </dgm:t>
    </dgm:pt>
    <dgm:pt modelId="{612ADDF9-28B7-44C3-82AA-2369956BF007}" type="pres">
      <dgm:prSet presAssocID="{CE2C350D-FEF4-44EB-9E21-E683E349A3B8}" presName="rootConnector" presStyleLbl="node2" presStyleIdx="0" presStyleCnt="2"/>
      <dgm:spPr/>
      <dgm:t>
        <a:bodyPr/>
        <a:lstStyle/>
        <a:p>
          <a:endParaRPr lang="zh-CN" altLang="en-US"/>
        </a:p>
      </dgm:t>
    </dgm:pt>
    <dgm:pt modelId="{1ACD2C82-DA88-494D-8FBC-131B059014FA}" type="pres">
      <dgm:prSet presAssocID="{CE2C350D-FEF4-44EB-9E21-E683E349A3B8}" presName="hierChild4" presStyleCnt="0"/>
      <dgm:spPr/>
    </dgm:pt>
    <dgm:pt modelId="{642846C8-3F1E-4234-8166-69C6772AA892}" type="pres">
      <dgm:prSet presAssocID="{1D92660B-6193-480A-A1EC-754710D0293F}" presName="Name35" presStyleLbl="parChTrans1D3" presStyleIdx="0" presStyleCnt="5"/>
      <dgm:spPr/>
      <dgm:t>
        <a:bodyPr/>
        <a:lstStyle/>
        <a:p>
          <a:endParaRPr lang="zh-CN" altLang="en-US"/>
        </a:p>
      </dgm:t>
    </dgm:pt>
    <dgm:pt modelId="{3B4DB3F0-A970-4470-8E76-5150ECF281AE}" type="pres">
      <dgm:prSet presAssocID="{33E20FEF-73D6-4703-BAF3-3CE4456CE007}" presName="hierRoot2" presStyleCnt="0">
        <dgm:presLayoutVars>
          <dgm:hierBranch val="r"/>
        </dgm:presLayoutVars>
      </dgm:prSet>
      <dgm:spPr/>
    </dgm:pt>
    <dgm:pt modelId="{B55E5702-3C21-482D-B9C6-C3D6720F54EB}" type="pres">
      <dgm:prSet presAssocID="{33E20FEF-73D6-4703-BAF3-3CE4456CE007}" presName="rootComposite" presStyleCnt="0"/>
      <dgm:spPr/>
    </dgm:pt>
    <dgm:pt modelId="{F610BE00-105D-40E8-A2BE-7B4517BA401B}" type="pres">
      <dgm:prSet presAssocID="{33E20FEF-73D6-4703-BAF3-3CE4456CE007}" presName="rootText" presStyleLbl="node3" presStyleIdx="0" presStyleCnt="5">
        <dgm:presLayoutVars>
          <dgm:chPref val="3"/>
        </dgm:presLayoutVars>
      </dgm:prSet>
      <dgm:spPr/>
      <dgm:t>
        <a:bodyPr/>
        <a:lstStyle/>
        <a:p>
          <a:endParaRPr lang="zh-CN" altLang="en-US"/>
        </a:p>
      </dgm:t>
    </dgm:pt>
    <dgm:pt modelId="{23B75A9F-976C-4BEB-AB85-37AC775FD568}" type="pres">
      <dgm:prSet presAssocID="{33E20FEF-73D6-4703-BAF3-3CE4456CE007}" presName="rootConnector" presStyleLbl="node3" presStyleIdx="0" presStyleCnt="5"/>
      <dgm:spPr/>
      <dgm:t>
        <a:bodyPr/>
        <a:lstStyle/>
        <a:p>
          <a:endParaRPr lang="zh-CN" altLang="en-US"/>
        </a:p>
      </dgm:t>
    </dgm:pt>
    <dgm:pt modelId="{078AEA36-EE5B-484A-819C-AC4D333A09A9}" type="pres">
      <dgm:prSet presAssocID="{33E20FEF-73D6-4703-BAF3-3CE4456CE007}" presName="hierChild4" presStyleCnt="0"/>
      <dgm:spPr/>
    </dgm:pt>
    <dgm:pt modelId="{6CBF4559-1340-4A9E-A550-16EF4A518065}" type="pres">
      <dgm:prSet presAssocID="{D42902BB-6CD7-4AD2-897B-5D4927BDDE96}" presName="Name50" presStyleLbl="parChTrans1D4" presStyleIdx="0" presStyleCnt="4"/>
      <dgm:spPr/>
      <dgm:t>
        <a:bodyPr/>
        <a:lstStyle/>
        <a:p>
          <a:endParaRPr lang="zh-CN" altLang="en-US"/>
        </a:p>
      </dgm:t>
    </dgm:pt>
    <dgm:pt modelId="{678B9CB7-0EC1-4FAA-B143-886C2FE6FA57}" type="pres">
      <dgm:prSet presAssocID="{00C0F107-AEDD-47F1-80FF-F22FDD402ED2}" presName="hierRoot2" presStyleCnt="0">
        <dgm:presLayoutVars>
          <dgm:hierBranch val="r"/>
        </dgm:presLayoutVars>
      </dgm:prSet>
      <dgm:spPr/>
    </dgm:pt>
    <dgm:pt modelId="{6868A6E6-A7DC-44C7-9BDA-CF635F55DE99}" type="pres">
      <dgm:prSet presAssocID="{00C0F107-AEDD-47F1-80FF-F22FDD402ED2}" presName="rootComposite" presStyleCnt="0"/>
      <dgm:spPr/>
    </dgm:pt>
    <dgm:pt modelId="{39162E03-71AE-4659-8F9E-8AB419B1635F}" type="pres">
      <dgm:prSet presAssocID="{00C0F107-AEDD-47F1-80FF-F22FDD402ED2}" presName="rootText" presStyleLbl="node4" presStyleIdx="0" presStyleCnt="4">
        <dgm:presLayoutVars>
          <dgm:chPref val="3"/>
        </dgm:presLayoutVars>
      </dgm:prSet>
      <dgm:spPr/>
      <dgm:t>
        <a:bodyPr/>
        <a:lstStyle/>
        <a:p>
          <a:endParaRPr lang="zh-CN" altLang="en-US"/>
        </a:p>
      </dgm:t>
    </dgm:pt>
    <dgm:pt modelId="{4F2F30A7-5200-48DD-A4BD-3E7C98908102}" type="pres">
      <dgm:prSet presAssocID="{00C0F107-AEDD-47F1-80FF-F22FDD402ED2}" presName="rootConnector" presStyleLbl="node4" presStyleIdx="0" presStyleCnt="4"/>
      <dgm:spPr/>
      <dgm:t>
        <a:bodyPr/>
        <a:lstStyle/>
        <a:p>
          <a:endParaRPr lang="zh-CN" altLang="en-US"/>
        </a:p>
      </dgm:t>
    </dgm:pt>
    <dgm:pt modelId="{E3924C2F-04DF-47F3-8B1D-37ABD6E25A08}" type="pres">
      <dgm:prSet presAssocID="{00C0F107-AEDD-47F1-80FF-F22FDD402ED2}" presName="hierChild4" presStyleCnt="0"/>
      <dgm:spPr/>
    </dgm:pt>
    <dgm:pt modelId="{B7FE526F-C86C-4613-9B6A-0DF62A702B85}" type="pres">
      <dgm:prSet presAssocID="{00C0F107-AEDD-47F1-80FF-F22FDD402ED2}" presName="hierChild5" presStyleCnt="0"/>
      <dgm:spPr/>
    </dgm:pt>
    <dgm:pt modelId="{24DE7066-F946-4E88-9E4D-5B411448551B}" type="pres">
      <dgm:prSet presAssocID="{DBEDFFC2-D742-4DF6-86E0-5B4E3B100DFE}" presName="Name50" presStyleLbl="parChTrans1D4" presStyleIdx="1" presStyleCnt="4"/>
      <dgm:spPr/>
      <dgm:t>
        <a:bodyPr/>
        <a:lstStyle/>
        <a:p>
          <a:endParaRPr lang="zh-CN" altLang="en-US"/>
        </a:p>
      </dgm:t>
    </dgm:pt>
    <dgm:pt modelId="{AB263626-EDB1-4462-868E-4148ADA3D64F}" type="pres">
      <dgm:prSet presAssocID="{1612D287-A92F-41D5-BAE7-0CAB7C801078}" presName="hierRoot2" presStyleCnt="0">
        <dgm:presLayoutVars>
          <dgm:hierBranch val="r"/>
        </dgm:presLayoutVars>
      </dgm:prSet>
      <dgm:spPr/>
    </dgm:pt>
    <dgm:pt modelId="{1CE9240B-48D0-47EE-A364-B73EEDFD341F}" type="pres">
      <dgm:prSet presAssocID="{1612D287-A92F-41D5-BAE7-0CAB7C801078}" presName="rootComposite" presStyleCnt="0"/>
      <dgm:spPr/>
    </dgm:pt>
    <dgm:pt modelId="{167915C6-E852-4B8A-8CF6-CA1C595892D0}" type="pres">
      <dgm:prSet presAssocID="{1612D287-A92F-41D5-BAE7-0CAB7C801078}" presName="rootText" presStyleLbl="node4" presStyleIdx="1" presStyleCnt="4">
        <dgm:presLayoutVars>
          <dgm:chPref val="3"/>
        </dgm:presLayoutVars>
      </dgm:prSet>
      <dgm:spPr/>
      <dgm:t>
        <a:bodyPr/>
        <a:lstStyle/>
        <a:p>
          <a:endParaRPr lang="zh-CN" altLang="en-US"/>
        </a:p>
      </dgm:t>
    </dgm:pt>
    <dgm:pt modelId="{F060D345-021A-492A-A2BF-A672439DE585}" type="pres">
      <dgm:prSet presAssocID="{1612D287-A92F-41D5-BAE7-0CAB7C801078}" presName="rootConnector" presStyleLbl="node4" presStyleIdx="1" presStyleCnt="4"/>
      <dgm:spPr/>
      <dgm:t>
        <a:bodyPr/>
        <a:lstStyle/>
        <a:p>
          <a:endParaRPr lang="zh-CN" altLang="en-US"/>
        </a:p>
      </dgm:t>
    </dgm:pt>
    <dgm:pt modelId="{25336262-BF8B-41F7-AD1E-9FF41C13C1B5}" type="pres">
      <dgm:prSet presAssocID="{1612D287-A92F-41D5-BAE7-0CAB7C801078}" presName="hierChild4" presStyleCnt="0"/>
      <dgm:spPr/>
    </dgm:pt>
    <dgm:pt modelId="{F75416EB-4251-4424-B9D6-270D83C02BAC}" type="pres">
      <dgm:prSet presAssocID="{1612D287-A92F-41D5-BAE7-0CAB7C801078}" presName="hierChild5" presStyleCnt="0"/>
      <dgm:spPr/>
    </dgm:pt>
    <dgm:pt modelId="{20B08C7B-D967-4418-BFAF-3B94D6C54FE2}" type="pres">
      <dgm:prSet presAssocID="{33E20FEF-73D6-4703-BAF3-3CE4456CE007}" presName="hierChild5" presStyleCnt="0"/>
      <dgm:spPr/>
    </dgm:pt>
    <dgm:pt modelId="{17A1CB1D-2412-437F-9711-A247B153F2E1}" type="pres">
      <dgm:prSet presAssocID="{707F958C-6B0A-4C9D-AD0D-42AE14E4011E}" presName="Name35" presStyleLbl="parChTrans1D3" presStyleIdx="1" presStyleCnt="5"/>
      <dgm:spPr/>
      <dgm:t>
        <a:bodyPr/>
        <a:lstStyle/>
        <a:p>
          <a:endParaRPr lang="zh-CN" altLang="en-US"/>
        </a:p>
      </dgm:t>
    </dgm:pt>
    <dgm:pt modelId="{AC562D1A-1799-4BFD-9B30-F4D92C56FED9}" type="pres">
      <dgm:prSet presAssocID="{837EB673-0038-482C-ADC2-ACB8661BE6BB}" presName="hierRoot2" presStyleCnt="0">
        <dgm:presLayoutVars>
          <dgm:hierBranch val="r"/>
        </dgm:presLayoutVars>
      </dgm:prSet>
      <dgm:spPr/>
    </dgm:pt>
    <dgm:pt modelId="{915D3BDD-9A61-419F-84FE-81D6C6BF76B4}" type="pres">
      <dgm:prSet presAssocID="{837EB673-0038-482C-ADC2-ACB8661BE6BB}" presName="rootComposite" presStyleCnt="0"/>
      <dgm:spPr/>
    </dgm:pt>
    <dgm:pt modelId="{47CE7B58-0BFA-44A5-AEE9-069A78F88F97}" type="pres">
      <dgm:prSet presAssocID="{837EB673-0038-482C-ADC2-ACB8661BE6BB}" presName="rootText" presStyleLbl="node3" presStyleIdx="1" presStyleCnt="5">
        <dgm:presLayoutVars>
          <dgm:chPref val="3"/>
        </dgm:presLayoutVars>
      </dgm:prSet>
      <dgm:spPr/>
      <dgm:t>
        <a:bodyPr/>
        <a:lstStyle/>
        <a:p>
          <a:endParaRPr lang="zh-CN" altLang="en-US"/>
        </a:p>
      </dgm:t>
    </dgm:pt>
    <dgm:pt modelId="{1D583AEF-7EE2-400B-BEDE-2396DC7E439E}" type="pres">
      <dgm:prSet presAssocID="{837EB673-0038-482C-ADC2-ACB8661BE6BB}" presName="rootConnector" presStyleLbl="node3" presStyleIdx="1" presStyleCnt="5"/>
      <dgm:spPr/>
      <dgm:t>
        <a:bodyPr/>
        <a:lstStyle/>
        <a:p>
          <a:endParaRPr lang="zh-CN" altLang="en-US"/>
        </a:p>
      </dgm:t>
    </dgm:pt>
    <dgm:pt modelId="{3888FE19-3CC4-4C63-BF1B-CBD351E5A482}" type="pres">
      <dgm:prSet presAssocID="{837EB673-0038-482C-ADC2-ACB8661BE6BB}" presName="hierChild4" presStyleCnt="0"/>
      <dgm:spPr/>
    </dgm:pt>
    <dgm:pt modelId="{F71B31FF-2F2E-4DE4-9F9C-65AC70EE0AB7}" type="pres">
      <dgm:prSet presAssocID="{94E57062-6E26-4B43-893A-ED8DE5681292}" presName="Name50" presStyleLbl="parChTrans1D4" presStyleIdx="2" presStyleCnt="4"/>
      <dgm:spPr/>
      <dgm:t>
        <a:bodyPr/>
        <a:lstStyle/>
        <a:p>
          <a:endParaRPr lang="zh-CN" altLang="en-US"/>
        </a:p>
      </dgm:t>
    </dgm:pt>
    <dgm:pt modelId="{54C688F9-5D8E-424B-B5EC-688660EF3076}" type="pres">
      <dgm:prSet presAssocID="{FE4CC2EC-5808-48F2-BA7A-35446291C92D}" presName="hierRoot2" presStyleCnt="0">
        <dgm:presLayoutVars>
          <dgm:hierBranch val="r"/>
        </dgm:presLayoutVars>
      </dgm:prSet>
      <dgm:spPr/>
    </dgm:pt>
    <dgm:pt modelId="{E8BA2881-185F-4E72-8DF2-B6565B27703C}" type="pres">
      <dgm:prSet presAssocID="{FE4CC2EC-5808-48F2-BA7A-35446291C92D}" presName="rootComposite" presStyleCnt="0"/>
      <dgm:spPr/>
    </dgm:pt>
    <dgm:pt modelId="{CA49D2DF-8D60-4C94-9879-9E2BA10C606D}" type="pres">
      <dgm:prSet presAssocID="{FE4CC2EC-5808-48F2-BA7A-35446291C92D}" presName="rootText" presStyleLbl="node4" presStyleIdx="2" presStyleCnt="4">
        <dgm:presLayoutVars>
          <dgm:chPref val="3"/>
        </dgm:presLayoutVars>
      </dgm:prSet>
      <dgm:spPr/>
      <dgm:t>
        <a:bodyPr/>
        <a:lstStyle/>
        <a:p>
          <a:endParaRPr lang="zh-CN" altLang="en-US"/>
        </a:p>
      </dgm:t>
    </dgm:pt>
    <dgm:pt modelId="{4344C7A7-311C-4203-8C02-C35BD79D79F6}" type="pres">
      <dgm:prSet presAssocID="{FE4CC2EC-5808-48F2-BA7A-35446291C92D}" presName="rootConnector" presStyleLbl="node4" presStyleIdx="2" presStyleCnt="4"/>
      <dgm:spPr/>
      <dgm:t>
        <a:bodyPr/>
        <a:lstStyle/>
        <a:p>
          <a:endParaRPr lang="zh-CN" altLang="en-US"/>
        </a:p>
      </dgm:t>
    </dgm:pt>
    <dgm:pt modelId="{96DD7D61-D90A-48B1-9363-4FFDD8D574C2}" type="pres">
      <dgm:prSet presAssocID="{FE4CC2EC-5808-48F2-BA7A-35446291C92D}" presName="hierChild4" presStyleCnt="0"/>
      <dgm:spPr/>
    </dgm:pt>
    <dgm:pt modelId="{72D57D3F-D433-4ED2-BEB9-905DE3949560}" type="pres">
      <dgm:prSet presAssocID="{FE4CC2EC-5808-48F2-BA7A-35446291C92D}" presName="hierChild5" presStyleCnt="0"/>
      <dgm:spPr/>
    </dgm:pt>
    <dgm:pt modelId="{32BBA896-D04F-46D5-916C-66B7F3922DD3}" type="pres">
      <dgm:prSet presAssocID="{7A6396AB-FEDB-4B79-9B2F-FD3570D69264}" presName="Name50" presStyleLbl="parChTrans1D4" presStyleIdx="3" presStyleCnt="4"/>
      <dgm:spPr/>
      <dgm:t>
        <a:bodyPr/>
        <a:lstStyle/>
        <a:p>
          <a:endParaRPr lang="zh-CN" altLang="en-US"/>
        </a:p>
      </dgm:t>
    </dgm:pt>
    <dgm:pt modelId="{44940677-520E-4085-8682-425579727AE0}" type="pres">
      <dgm:prSet presAssocID="{DCB8F27D-F60F-4FE2-9209-EE5BAE619EDA}" presName="hierRoot2" presStyleCnt="0">
        <dgm:presLayoutVars>
          <dgm:hierBranch val="r"/>
        </dgm:presLayoutVars>
      </dgm:prSet>
      <dgm:spPr/>
    </dgm:pt>
    <dgm:pt modelId="{BC38683D-4B88-4B00-A2CE-2AEC5166BFE3}" type="pres">
      <dgm:prSet presAssocID="{DCB8F27D-F60F-4FE2-9209-EE5BAE619EDA}" presName="rootComposite" presStyleCnt="0"/>
      <dgm:spPr/>
    </dgm:pt>
    <dgm:pt modelId="{FFB44A86-0B54-4C62-AA5C-35074BB79F0B}" type="pres">
      <dgm:prSet presAssocID="{DCB8F27D-F60F-4FE2-9209-EE5BAE619EDA}" presName="rootText" presStyleLbl="node4" presStyleIdx="3" presStyleCnt="4">
        <dgm:presLayoutVars>
          <dgm:chPref val="3"/>
        </dgm:presLayoutVars>
      </dgm:prSet>
      <dgm:spPr/>
      <dgm:t>
        <a:bodyPr/>
        <a:lstStyle/>
        <a:p>
          <a:endParaRPr lang="zh-CN" altLang="en-US"/>
        </a:p>
      </dgm:t>
    </dgm:pt>
    <dgm:pt modelId="{79A1FFA1-AF8B-40F9-8FE7-B73DFF30AAF8}" type="pres">
      <dgm:prSet presAssocID="{DCB8F27D-F60F-4FE2-9209-EE5BAE619EDA}" presName="rootConnector" presStyleLbl="node4" presStyleIdx="3" presStyleCnt="4"/>
      <dgm:spPr/>
      <dgm:t>
        <a:bodyPr/>
        <a:lstStyle/>
        <a:p>
          <a:endParaRPr lang="zh-CN" altLang="en-US"/>
        </a:p>
      </dgm:t>
    </dgm:pt>
    <dgm:pt modelId="{3A834E08-57B0-469F-AB5E-145E4CD0A534}" type="pres">
      <dgm:prSet presAssocID="{DCB8F27D-F60F-4FE2-9209-EE5BAE619EDA}" presName="hierChild4" presStyleCnt="0"/>
      <dgm:spPr/>
    </dgm:pt>
    <dgm:pt modelId="{DEF4EE81-76C1-474B-8018-698D56EE26A4}" type="pres">
      <dgm:prSet presAssocID="{DCB8F27D-F60F-4FE2-9209-EE5BAE619EDA}" presName="hierChild5" presStyleCnt="0"/>
      <dgm:spPr/>
    </dgm:pt>
    <dgm:pt modelId="{7108F4D7-7EAF-4DAD-A02F-ADDD2E296AE4}" type="pres">
      <dgm:prSet presAssocID="{837EB673-0038-482C-ADC2-ACB8661BE6BB}" presName="hierChild5" presStyleCnt="0"/>
      <dgm:spPr/>
    </dgm:pt>
    <dgm:pt modelId="{41AC3715-5585-4379-B320-CB8FECD66670}" type="pres">
      <dgm:prSet presAssocID="{CE2C350D-FEF4-44EB-9E21-E683E349A3B8}" presName="hierChild5" presStyleCnt="0"/>
      <dgm:spPr/>
    </dgm:pt>
    <dgm:pt modelId="{FEDDC17C-56A4-4348-8AF3-DD626CBB53FD}" type="pres">
      <dgm:prSet presAssocID="{E7A775D1-6951-4DE0-AE91-A77A20E447A2}" presName="Name35" presStyleLbl="parChTrans1D2" presStyleIdx="1" presStyleCnt="2"/>
      <dgm:spPr/>
      <dgm:t>
        <a:bodyPr/>
        <a:lstStyle/>
        <a:p>
          <a:endParaRPr lang="zh-CN" altLang="en-US"/>
        </a:p>
      </dgm:t>
    </dgm:pt>
    <dgm:pt modelId="{9A191CCC-98A3-42CA-9073-F65DA042E5D0}" type="pres">
      <dgm:prSet presAssocID="{16483F39-24DA-4C96-B0EB-BB235750B5CC}" presName="hierRoot2" presStyleCnt="0">
        <dgm:presLayoutVars>
          <dgm:hierBranch val="r"/>
        </dgm:presLayoutVars>
      </dgm:prSet>
      <dgm:spPr/>
    </dgm:pt>
    <dgm:pt modelId="{E9CA9FD7-964D-40D2-97F3-2F648027591E}" type="pres">
      <dgm:prSet presAssocID="{16483F39-24DA-4C96-B0EB-BB235750B5CC}" presName="rootComposite" presStyleCnt="0"/>
      <dgm:spPr/>
    </dgm:pt>
    <dgm:pt modelId="{083D0F68-145F-4BE1-9481-7CFF6E3D2E55}" type="pres">
      <dgm:prSet presAssocID="{16483F39-24DA-4C96-B0EB-BB235750B5CC}" presName="rootText" presStyleLbl="node2" presStyleIdx="1" presStyleCnt="2">
        <dgm:presLayoutVars>
          <dgm:chPref val="3"/>
        </dgm:presLayoutVars>
      </dgm:prSet>
      <dgm:spPr/>
      <dgm:t>
        <a:bodyPr/>
        <a:lstStyle/>
        <a:p>
          <a:endParaRPr lang="zh-CN" altLang="en-US"/>
        </a:p>
      </dgm:t>
    </dgm:pt>
    <dgm:pt modelId="{3F36B3AA-CEFD-41C9-8AAE-D481F9143B1F}" type="pres">
      <dgm:prSet presAssocID="{16483F39-24DA-4C96-B0EB-BB235750B5CC}" presName="rootConnector" presStyleLbl="node2" presStyleIdx="1" presStyleCnt="2"/>
      <dgm:spPr/>
      <dgm:t>
        <a:bodyPr/>
        <a:lstStyle/>
        <a:p>
          <a:endParaRPr lang="zh-CN" altLang="en-US"/>
        </a:p>
      </dgm:t>
    </dgm:pt>
    <dgm:pt modelId="{7B857B9F-9AA2-4F90-8467-BD993845B435}" type="pres">
      <dgm:prSet presAssocID="{16483F39-24DA-4C96-B0EB-BB235750B5CC}" presName="hierChild4" presStyleCnt="0"/>
      <dgm:spPr/>
    </dgm:pt>
    <dgm:pt modelId="{E5D3460A-6A2E-4D99-8647-54954A268D79}" type="pres">
      <dgm:prSet presAssocID="{928F4334-8F53-4A63-992A-B279E4392AE7}" presName="Name50" presStyleLbl="parChTrans1D3" presStyleIdx="2" presStyleCnt="5"/>
      <dgm:spPr/>
      <dgm:t>
        <a:bodyPr/>
        <a:lstStyle/>
        <a:p>
          <a:endParaRPr lang="zh-CN" altLang="en-US"/>
        </a:p>
      </dgm:t>
    </dgm:pt>
    <dgm:pt modelId="{3E9937C5-F9C1-4513-B730-CC0508BFF450}" type="pres">
      <dgm:prSet presAssocID="{C439D2E3-5EC3-445C-B0DC-37CBB8D2043A}" presName="hierRoot2" presStyleCnt="0">
        <dgm:presLayoutVars>
          <dgm:hierBranch val="r"/>
        </dgm:presLayoutVars>
      </dgm:prSet>
      <dgm:spPr/>
    </dgm:pt>
    <dgm:pt modelId="{2C9D2C37-2189-48F4-9D84-BE1CB879B1B0}" type="pres">
      <dgm:prSet presAssocID="{C439D2E3-5EC3-445C-B0DC-37CBB8D2043A}" presName="rootComposite" presStyleCnt="0"/>
      <dgm:spPr/>
    </dgm:pt>
    <dgm:pt modelId="{7D335389-7D7D-464A-ADD4-675A770AD352}" type="pres">
      <dgm:prSet presAssocID="{C439D2E3-5EC3-445C-B0DC-37CBB8D2043A}" presName="rootText" presStyleLbl="node3" presStyleIdx="2" presStyleCnt="5">
        <dgm:presLayoutVars>
          <dgm:chPref val="3"/>
        </dgm:presLayoutVars>
      </dgm:prSet>
      <dgm:spPr/>
      <dgm:t>
        <a:bodyPr/>
        <a:lstStyle/>
        <a:p>
          <a:endParaRPr lang="zh-CN" altLang="en-US"/>
        </a:p>
      </dgm:t>
    </dgm:pt>
    <dgm:pt modelId="{19C5E0A7-99B8-40A5-9C19-E686ABBF3374}" type="pres">
      <dgm:prSet presAssocID="{C439D2E3-5EC3-445C-B0DC-37CBB8D2043A}" presName="rootConnector" presStyleLbl="node3" presStyleIdx="2" presStyleCnt="5"/>
      <dgm:spPr/>
      <dgm:t>
        <a:bodyPr/>
        <a:lstStyle/>
        <a:p>
          <a:endParaRPr lang="zh-CN" altLang="en-US"/>
        </a:p>
      </dgm:t>
    </dgm:pt>
    <dgm:pt modelId="{3B9FA475-2E09-416E-A087-404605CE10D9}" type="pres">
      <dgm:prSet presAssocID="{C439D2E3-5EC3-445C-B0DC-37CBB8D2043A}" presName="hierChild4" presStyleCnt="0"/>
      <dgm:spPr/>
    </dgm:pt>
    <dgm:pt modelId="{C83790A7-001A-4647-B532-A847DA0D32DE}" type="pres">
      <dgm:prSet presAssocID="{C439D2E3-5EC3-445C-B0DC-37CBB8D2043A}" presName="hierChild5" presStyleCnt="0"/>
      <dgm:spPr/>
    </dgm:pt>
    <dgm:pt modelId="{C146F585-0C77-485D-9AEE-D3D46F48B555}" type="pres">
      <dgm:prSet presAssocID="{82C1465C-1CA6-4F73-93F5-9F999FE2CB47}" presName="Name50" presStyleLbl="parChTrans1D3" presStyleIdx="3" presStyleCnt="5"/>
      <dgm:spPr/>
      <dgm:t>
        <a:bodyPr/>
        <a:lstStyle/>
        <a:p>
          <a:endParaRPr lang="zh-CN" altLang="en-US"/>
        </a:p>
      </dgm:t>
    </dgm:pt>
    <dgm:pt modelId="{C03C287C-D972-4318-A003-B5B79CC11BA7}" type="pres">
      <dgm:prSet presAssocID="{4563860E-6A37-4F22-9F03-C8B8284762F3}" presName="hierRoot2" presStyleCnt="0">
        <dgm:presLayoutVars>
          <dgm:hierBranch val="r"/>
        </dgm:presLayoutVars>
      </dgm:prSet>
      <dgm:spPr/>
    </dgm:pt>
    <dgm:pt modelId="{65416857-4428-4D6C-8174-D269B977F388}" type="pres">
      <dgm:prSet presAssocID="{4563860E-6A37-4F22-9F03-C8B8284762F3}" presName="rootComposite" presStyleCnt="0"/>
      <dgm:spPr/>
    </dgm:pt>
    <dgm:pt modelId="{AFD12E40-7401-4844-BF09-C75213AC8171}" type="pres">
      <dgm:prSet presAssocID="{4563860E-6A37-4F22-9F03-C8B8284762F3}" presName="rootText" presStyleLbl="node3" presStyleIdx="3" presStyleCnt="5">
        <dgm:presLayoutVars>
          <dgm:chPref val="3"/>
        </dgm:presLayoutVars>
      </dgm:prSet>
      <dgm:spPr/>
      <dgm:t>
        <a:bodyPr/>
        <a:lstStyle/>
        <a:p>
          <a:endParaRPr lang="zh-CN" altLang="en-US"/>
        </a:p>
      </dgm:t>
    </dgm:pt>
    <dgm:pt modelId="{8DACD617-6370-41D1-A956-B5656EC6BB05}" type="pres">
      <dgm:prSet presAssocID="{4563860E-6A37-4F22-9F03-C8B8284762F3}" presName="rootConnector" presStyleLbl="node3" presStyleIdx="3" presStyleCnt="5"/>
      <dgm:spPr/>
      <dgm:t>
        <a:bodyPr/>
        <a:lstStyle/>
        <a:p>
          <a:endParaRPr lang="zh-CN" altLang="en-US"/>
        </a:p>
      </dgm:t>
    </dgm:pt>
    <dgm:pt modelId="{B11AA790-5784-40A8-8EB3-14B994D88A50}" type="pres">
      <dgm:prSet presAssocID="{4563860E-6A37-4F22-9F03-C8B8284762F3}" presName="hierChild4" presStyleCnt="0"/>
      <dgm:spPr/>
    </dgm:pt>
    <dgm:pt modelId="{CCE44920-2ED3-4683-97EA-2205F0978E09}" type="pres">
      <dgm:prSet presAssocID="{4563860E-6A37-4F22-9F03-C8B8284762F3}" presName="hierChild5" presStyleCnt="0"/>
      <dgm:spPr/>
    </dgm:pt>
    <dgm:pt modelId="{3BB2A603-E3C7-4D37-8330-5E3925BE06D3}" type="pres">
      <dgm:prSet presAssocID="{BC4B5BE9-C4B0-41EF-A7AB-9AFF86682701}" presName="Name50" presStyleLbl="parChTrans1D3" presStyleIdx="4" presStyleCnt="5"/>
      <dgm:spPr/>
      <dgm:t>
        <a:bodyPr/>
        <a:lstStyle/>
        <a:p>
          <a:endParaRPr lang="zh-CN" altLang="en-US"/>
        </a:p>
      </dgm:t>
    </dgm:pt>
    <dgm:pt modelId="{FAC7E431-18EA-4912-82AE-B2AC684835AF}" type="pres">
      <dgm:prSet presAssocID="{0B8B4006-767F-4B01-A163-63C588974848}" presName="hierRoot2" presStyleCnt="0">
        <dgm:presLayoutVars>
          <dgm:hierBranch val="r"/>
        </dgm:presLayoutVars>
      </dgm:prSet>
      <dgm:spPr/>
    </dgm:pt>
    <dgm:pt modelId="{026E2E26-8508-43F6-A6F4-8BF8761E9E27}" type="pres">
      <dgm:prSet presAssocID="{0B8B4006-767F-4B01-A163-63C588974848}" presName="rootComposite" presStyleCnt="0"/>
      <dgm:spPr/>
    </dgm:pt>
    <dgm:pt modelId="{2E1B9058-66B6-4BBF-9D9E-376DA2F6624C}" type="pres">
      <dgm:prSet presAssocID="{0B8B4006-767F-4B01-A163-63C588974848}" presName="rootText" presStyleLbl="node3" presStyleIdx="4" presStyleCnt="5">
        <dgm:presLayoutVars>
          <dgm:chPref val="3"/>
        </dgm:presLayoutVars>
      </dgm:prSet>
      <dgm:spPr/>
      <dgm:t>
        <a:bodyPr/>
        <a:lstStyle/>
        <a:p>
          <a:endParaRPr lang="zh-CN" altLang="en-US"/>
        </a:p>
      </dgm:t>
    </dgm:pt>
    <dgm:pt modelId="{71925818-C40B-4CE5-8A3E-10D1CC781725}" type="pres">
      <dgm:prSet presAssocID="{0B8B4006-767F-4B01-A163-63C588974848}" presName="rootConnector" presStyleLbl="node3" presStyleIdx="4" presStyleCnt="5"/>
      <dgm:spPr/>
      <dgm:t>
        <a:bodyPr/>
        <a:lstStyle/>
        <a:p>
          <a:endParaRPr lang="zh-CN" altLang="en-US"/>
        </a:p>
      </dgm:t>
    </dgm:pt>
    <dgm:pt modelId="{D632A4E6-ABF3-4441-9928-D6B8ED5ABE17}" type="pres">
      <dgm:prSet presAssocID="{0B8B4006-767F-4B01-A163-63C588974848}" presName="hierChild4" presStyleCnt="0"/>
      <dgm:spPr/>
    </dgm:pt>
    <dgm:pt modelId="{46033F0C-4951-4F28-ADCC-169BC70ABBB1}" type="pres">
      <dgm:prSet presAssocID="{0B8B4006-767F-4B01-A163-63C588974848}" presName="hierChild5" presStyleCnt="0"/>
      <dgm:spPr/>
    </dgm:pt>
    <dgm:pt modelId="{772B802C-9FCC-417D-87D2-3823FD179D0F}" type="pres">
      <dgm:prSet presAssocID="{16483F39-24DA-4C96-B0EB-BB235750B5CC}" presName="hierChild5" presStyleCnt="0"/>
      <dgm:spPr/>
    </dgm:pt>
    <dgm:pt modelId="{4518F40E-2930-4EAE-99F8-F7BBFBD0C1F3}" type="pres">
      <dgm:prSet presAssocID="{D8C96246-75D1-4D8C-B587-A9A0B03AEF1E}" presName="hierChild3" presStyleCnt="0"/>
      <dgm:spPr/>
    </dgm:pt>
  </dgm:ptLst>
  <dgm:cxnLst>
    <dgm:cxn modelId="{92C40B6D-DEF1-484C-88E3-A44871A89ABD}" srcId="{837EB673-0038-482C-ADC2-ACB8661BE6BB}" destId="{DCB8F27D-F60F-4FE2-9209-EE5BAE619EDA}" srcOrd="1" destOrd="0" parTransId="{7A6396AB-FEDB-4B79-9B2F-FD3570D69264}" sibTransId="{756F8634-3251-4D20-B58C-77322342F3F9}"/>
    <dgm:cxn modelId="{F1E2DEEA-4CE7-465E-9E86-91B432B4FF19}" type="presOf" srcId="{CE2C350D-FEF4-44EB-9E21-E683E349A3B8}" destId="{612ADDF9-28B7-44C3-82AA-2369956BF007}" srcOrd="1" destOrd="0" presId="urn:microsoft.com/office/officeart/2005/8/layout/orgChart1"/>
    <dgm:cxn modelId="{5D31C931-C5E5-4674-9C92-3917F3757F5A}" srcId="{D8C96246-75D1-4D8C-B587-A9A0B03AEF1E}" destId="{CE2C350D-FEF4-44EB-9E21-E683E349A3B8}" srcOrd="0" destOrd="0" parTransId="{E462D2CA-82E7-4726-A115-45F7D206D0F9}" sibTransId="{A46C5CCF-52E4-4A85-8570-538C8C264F59}"/>
    <dgm:cxn modelId="{78A2EA35-93E4-487E-B420-89300D917CF0}" type="presOf" srcId="{E7A775D1-6951-4DE0-AE91-A77A20E447A2}" destId="{FEDDC17C-56A4-4348-8AF3-DD626CBB53FD}" srcOrd="0" destOrd="0" presId="urn:microsoft.com/office/officeart/2005/8/layout/orgChart1"/>
    <dgm:cxn modelId="{63170561-100F-43F5-AAC6-EDFB7741C47E}" srcId="{CE2C350D-FEF4-44EB-9E21-E683E349A3B8}" destId="{837EB673-0038-482C-ADC2-ACB8661BE6BB}" srcOrd="1" destOrd="0" parTransId="{707F958C-6B0A-4C9D-AD0D-42AE14E4011E}" sibTransId="{55372631-ABFA-44CF-AC7D-7907580850D8}"/>
    <dgm:cxn modelId="{ABE2E3DC-CAA8-4BF0-81D3-F1B8C3639F66}" type="presOf" srcId="{DCB8F27D-F60F-4FE2-9209-EE5BAE619EDA}" destId="{79A1FFA1-AF8B-40F9-8FE7-B73DFF30AAF8}" srcOrd="1" destOrd="0" presId="urn:microsoft.com/office/officeart/2005/8/layout/orgChart1"/>
    <dgm:cxn modelId="{13B84A78-9564-41C3-92A8-5C81B1A1EBB0}" type="presOf" srcId="{C439D2E3-5EC3-445C-B0DC-37CBB8D2043A}" destId="{7D335389-7D7D-464A-ADD4-675A770AD352}" srcOrd="0" destOrd="0" presId="urn:microsoft.com/office/officeart/2005/8/layout/orgChart1"/>
    <dgm:cxn modelId="{9BE997DE-531D-479B-AEAF-19F62FB9E686}" type="presOf" srcId="{00C0F107-AEDD-47F1-80FF-F22FDD402ED2}" destId="{39162E03-71AE-4659-8F9E-8AB419B1635F}" srcOrd="0" destOrd="0" presId="urn:microsoft.com/office/officeart/2005/8/layout/orgChart1"/>
    <dgm:cxn modelId="{36A06AB6-5DFF-49CC-B7A6-CA9B248ED1D6}" type="presOf" srcId="{FE4CC2EC-5808-48F2-BA7A-35446291C92D}" destId="{4344C7A7-311C-4203-8C02-C35BD79D79F6}" srcOrd="1" destOrd="0" presId="urn:microsoft.com/office/officeart/2005/8/layout/orgChart1"/>
    <dgm:cxn modelId="{A7C2C07D-4BE7-4EF5-B162-63048F752E73}" type="presOf" srcId="{CE2C350D-FEF4-44EB-9E21-E683E349A3B8}" destId="{4CE8CA69-9E9A-4507-813E-0F1F39425C5E}" srcOrd="0" destOrd="0" presId="urn:microsoft.com/office/officeart/2005/8/layout/orgChart1"/>
    <dgm:cxn modelId="{0013281F-492E-4227-9E27-483343A2D3CC}" type="presOf" srcId="{7A6396AB-FEDB-4B79-9B2F-FD3570D69264}" destId="{32BBA896-D04F-46D5-916C-66B7F3922DD3}" srcOrd="0" destOrd="0" presId="urn:microsoft.com/office/officeart/2005/8/layout/orgChart1"/>
    <dgm:cxn modelId="{46BDA7C4-86B5-4709-B08E-DFFA82DE2306}" srcId="{BEF16EC4-A907-42DE-BEF8-C8225A4E787A}" destId="{D8C96246-75D1-4D8C-B587-A9A0B03AEF1E}" srcOrd="0" destOrd="0" parTransId="{1814C695-15BF-4D6F-AE0A-C409B7C35336}" sibTransId="{51B3AD58-3D5D-4BC9-83F7-BE8E461ADBBE}"/>
    <dgm:cxn modelId="{82875399-704E-4CD6-9026-39E62532714D}" type="presOf" srcId="{BC4B5BE9-C4B0-41EF-A7AB-9AFF86682701}" destId="{3BB2A603-E3C7-4D37-8330-5E3925BE06D3}" srcOrd="0" destOrd="0" presId="urn:microsoft.com/office/officeart/2005/8/layout/orgChart1"/>
    <dgm:cxn modelId="{02E040A1-FFA0-4F64-9665-3E377BB14B1E}" type="presOf" srcId="{82C1465C-1CA6-4F73-93F5-9F999FE2CB47}" destId="{C146F585-0C77-485D-9AEE-D3D46F48B555}" srcOrd="0" destOrd="0" presId="urn:microsoft.com/office/officeart/2005/8/layout/orgChart1"/>
    <dgm:cxn modelId="{F30A50F8-17C1-4DD8-B983-DCB5A44DD16D}" type="presOf" srcId="{837EB673-0038-482C-ADC2-ACB8661BE6BB}" destId="{1D583AEF-7EE2-400B-BEDE-2396DC7E439E}" srcOrd="1" destOrd="0" presId="urn:microsoft.com/office/officeart/2005/8/layout/orgChart1"/>
    <dgm:cxn modelId="{8A55200C-9E0A-47E0-A891-47655335D967}" type="presOf" srcId="{1612D287-A92F-41D5-BAE7-0CAB7C801078}" destId="{167915C6-E852-4B8A-8CF6-CA1C595892D0}" srcOrd="0" destOrd="0" presId="urn:microsoft.com/office/officeart/2005/8/layout/orgChart1"/>
    <dgm:cxn modelId="{37BCC834-E5AD-44FF-8B6B-C108DA74741C}" type="presOf" srcId="{16483F39-24DA-4C96-B0EB-BB235750B5CC}" destId="{3F36B3AA-CEFD-41C9-8AAE-D481F9143B1F}" srcOrd="1" destOrd="0" presId="urn:microsoft.com/office/officeart/2005/8/layout/orgChart1"/>
    <dgm:cxn modelId="{2FDFBB07-72E4-4EC8-81BB-9BC8D5037B29}" type="presOf" srcId="{94E57062-6E26-4B43-893A-ED8DE5681292}" destId="{F71B31FF-2F2E-4DE4-9F9C-65AC70EE0AB7}" srcOrd="0" destOrd="0" presId="urn:microsoft.com/office/officeart/2005/8/layout/orgChart1"/>
    <dgm:cxn modelId="{D2A6C066-AF73-4DA9-9076-7E1034BBD3D5}" type="presOf" srcId="{E462D2CA-82E7-4726-A115-45F7D206D0F9}" destId="{2E107A82-2314-47BF-87C5-F69B985D63EF}" srcOrd="0" destOrd="0" presId="urn:microsoft.com/office/officeart/2005/8/layout/orgChart1"/>
    <dgm:cxn modelId="{890BBA42-9C1C-443D-8157-8E2C5AFB787F}" type="presOf" srcId="{DCB8F27D-F60F-4FE2-9209-EE5BAE619EDA}" destId="{FFB44A86-0B54-4C62-AA5C-35074BB79F0B}" srcOrd="0" destOrd="0" presId="urn:microsoft.com/office/officeart/2005/8/layout/orgChart1"/>
    <dgm:cxn modelId="{D89D12DE-7D8C-4E56-95CD-96D092AC2D19}" type="presOf" srcId="{707F958C-6B0A-4C9D-AD0D-42AE14E4011E}" destId="{17A1CB1D-2412-437F-9711-A247B153F2E1}" srcOrd="0" destOrd="0" presId="urn:microsoft.com/office/officeart/2005/8/layout/orgChart1"/>
    <dgm:cxn modelId="{B284801C-936B-405F-80FC-AB87CBA086DF}" type="presOf" srcId="{C439D2E3-5EC3-445C-B0DC-37CBB8D2043A}" destId="{19C5E0A7-99B8-40A5-9C19-E686ABBF3374}" srcOrd="1" destOrd="0" presId="urn:microsoft.com/office/officeart/2005/8/layout/orgChart1"/>
    <dgm:cxn modelId="{EFF85B54-CB88-4F6B-B3B8-064700BE2F2B}" type="presOf" srcId="{0B8B4006-767F-4B01-A163-63C588974848}" destId="{71925818-C40B-4CE5-8A3E-10D1CC781725}" srcOrd="1" destOrd="0" presId="urn:microsoft.com/office/officeart/2005/8/layout/orgChart1"/>
    <dgm:cxn modelId="{87F0287A-D408-451A-A902-D0C5E4C18707}" srcId="{D8C96246-75D1-4D8C-B587-A9A0B03AEF1E}" destId="{16483F39-24DA-4C96-B0EB-BB235750B5CC}" srcOrd="1" destOrd="0" parTransId="{E7A775D1-6951-4DE0-AE91-A77A20E447A2}" sibTransId="{DAB921B1-E1AA-4135-A347-A8A8AE383AD8}"/>
    <dgm:cxn modelId="{879E9CBA-676F-4CA3-B79A-CF9AF82D69A0}" type="presOf" srcId="{0B8B4006-767F-4B01-A163-63C588974848}" destId="{2E1B9058-66B6-4BBF-9D9E-376DA2F6624C}" srcOrd="0" destOrd="0" presId="urn:microsoft.com/office/officeart/2005/8/layout/orgChart1"/>
    <dgm:cxn modelId="{F457AB1C-6ADF-4EB0-8003-F9E89F1D6FEC}" type="presOf" srcId="{1612D287-A92F-41D5-BAE7-0CAB7C801078}" destId="{F060D345-021A-492A-A2BF-A672439DE585}" srcOrd="1" destOrd="0" presId="urn:microsoft.com/office/officeart/2005/8/layout/orgChart1"/>
    <dgm:cxn modelId="{45F9BA95-1CA8-4667-AA26-A0B850B177FE}" type="presOf" srcId="{D8C96246-75D1-4D8C-B587-A9A0B03AEF1E}" destId="{F3A6828B-BD3C-4912-8A0F-65E95292478F}" srcOrd="0" destOrd="0" presId="urn:microsoft.com/office/officeart/2005/8/layout/orgChart1"/>
    <dgm:cxn modelId="{0C819D9A-B801-4AE2-BC95-D0AD3FF504CE}" type="presOf" srcId="{BEF16EC4-A907-42DE-BEF8-C8225A4E787A}" destId="{4B1A7A47-5989-4DD8-B66B-1AACF8AF0BFF}" srcOrd="0" destOrd="0" presId="urn:microsoft.com/office/officeart/2005/8/layout/orgChart1"/>
    <dgm:cxn modelId="{A2830D56-4021-4E70-8B0B-DDB5D02632E9}" type="presOf" srcId="{4563860E-6A37-4F22-9F03-C8B8284762F3}" destId="{8DACD617-6370-41D1-A956-B5656EC6BB05}" srcOrd="1" destOrd="0" presId="urn:microsoft.com/office/officeart/2005/8/layout/orgChart1"/>
    <dgm:cxn modelId="{FAC5506D-A928-4864-A153-CA1044220DA7}" type="presOf" srcId="{FE4CC2EC-5808-48F2-BA7A-35446291C92D}" destId="{CA49D2DF-8D60-4C94-9879-9E2BA10C606D}" srcOrd="0" destOrd="0" presId="urn:microsoft.com/office/officeart/2005/8/layout/orgChart1"/>
    <dgm:cxn modelId="{C957C3D3-1213-442F-976D-2AA1FC048821}" type="presOf" srcId="{837EB673-0038-482C-ADC2-ACB8661BE6BB}" destId="{47CE7B58-0BFA-44A5-AEE9-069A78F88F97}" srcOrd="0" destOrd="0" presId="urn:microsoft.com/office/officeart/2005/8/layout/orgChart1"/>
    <dgm:cxn modelId="{8BFEDAD7-13D9-459C-A384-5A35A489C1F2}" type="presOf" srcId="{33E20FEF-73D6-4703-BAF3-3CE4456CE007}" destId="{23B75A9F-976C-4BEB-AB85-37AC775FD568}" srcOrd="1" destOrd="0" presId="urn:microsoft.com/office/officeart/2005/8/layout/orgChart1"/>
    <dgm:cxn modelId="{ED92B52E-8D36-4A86-8D59-BB7FF1AD5A51}" srcId="{33E20FEF-73D6-4703-BAF3-3CE4456CE007}" destId="{00C0F107-AEDD-47F1-80FF-F22FDD402ED2}" srcOrd="0" destOrd="0" parTransId="{D42902BB-6CD7-4AD2-897B-5D4927BDDE96}" sibTransId="{B8A88A47-C792-4836-B0F9-C7E4518DD5FF}"/>
    <dgm:cxn modelId="{A9957535-28BC-467E-A201-C497D8B15413}" type="presOf" srcId="{00C0F107-AEDD-47F1-80FF-F22FDD402ED2}" destId="{4F2F30A7-5200-48DD-A4BD-3E7C98908102}" srcOrd="1" destOrd="0" presId="urn:microsoft.com/office/officeart/2005/8/layout/orgChart1"/>
    <dgm:cxn modelId="{A6BB20AC-6ABE-4591-9ACE-0BCD654D9373}" srcId="{33E20FEF-73D6-4703-BAF3-3CE4456CE007}" destId="{1612D287-A92F-41D5-BAE7-0CAB7C801078}" srcOrd="1" destOrd="0" parTransId="{DBEDFFC2-D742-4DF6-86E0-5B4E3B100DFE}" sibTransId="{A6B5AA77-4824-4595-98F6-0C7CD4417DB4}"/>
    <dgm:cxn modelId="{FC240078-D26B-41D2-ACEF-F30F1864C876}" type="presOf" srcId="{16483F39-24DA-4C96-B0EB-BB235750B5CC}" destId="{083D0F68-145F-4BE1-9481-7CFF6E3D2E55}" srcOrd="0" destOrd="0" presId="urn:microsoft.com/office/officeart/2005/8/layout/orgChart1"/>
    <dgm:cxn modelId="{67CE4F7D-AF80-45CC-9909-3B2D23B3F51B}" srcId="{CE2C350D-FEF4-44EB-9E21-E683E349A3B8}" destId="{33E20FEF-73D6-4703-BAF3-3CE4456CE007}" srcOrd="0" destOrd="0" parTransId="{1D92660B-6193-480A-A1EC-754710D0293F}" sibTransId="{D8257A77-908A-4963-B2BF-B3AD5C56288E}"/>
    <dgm:cxn modelId="{735B0A62-5836-4C6F-BCD5-F11C46F20443}" srcId="{16483F39-24DA-4C96-B0EB-BB235750B5CC}" destId="{0B8B4006-767F-4B01-A163-63C588974848}" srcOrd="2" destOrd="0" parTransId="{BC4B5BE9-C4B0-41EF-A7AB-9AFF86682701}" sibTransId="{E11F1093-3A70-46B5-A5E2-E38CB246E4A8}"/>
    <dgm:cxn modelId="{FA2D2E4A-D8E8-4C40-9D4C-A12D382DE10C}" type="presOf" srcId="{D42902BB-6CD7-4AD2-897B-5D4927BDDE96}" destId="{6CBF4559-1340-4A9E-A550-16EF4A518065}" srcOrd="0" destOrd="0" presId="urn:microsoft.com/office/officeart/2005/8/layout/orgChart1"/>
    <dgm:cxn modelId="{626E2074-6A10-48D0-A6FF-D6BAB45EF9A8}" type="presOf" srcId="{D8C96246-75D1-4D8C-B587-A9A0B03AEF1E}" destId="{EA4AC5C8-76F3-4A55-859B-B7257DFD3212}" srcOrd="1" destOrd="0" presId="urn:microsoft.com/office/officeart/2005/8/layout/orgChart1"/>
    <dgm:cxn modelId="{D5936B22-C614-44B1-A2AD-79512419EAC2}" type="presOf" srcId="{33E20FEF-73D6-4703-BAF3-3CE4456CE007}" destId="{F610BE00-105D-40E8-A2BE-7B4517BA401B}" srcOrd="0" destOrd="0" presId="urn:microsoft.com/office/officeart/2005/8/layout/orgChart1"/>
    <dgm:cxn modelId="{C2FFEA8A-AA38-4341-8013-C76B87F2F99C}" type="presOf" srcId="{4563860E-6A37-4F22-9F03-C8B8284762F3}" destId="{AFD12E40-7401-4844-BF09-C75213AC8171}" srcOrd="0" destOrd="0" presId="urn:microsoft.com/office/officeart/2005/8/layout/orgChart1"/>
    <dgm:cxn modelId="{EDF8643E-2511-4B33-B845-010888EE1DEA}" type="presOf" srcId="{1D92660B-6193-480A-A1EC-754710D0293F}" destId="{642846C8-3F1E-4234-8166-69C6772AA892}" srcOrd="0" destOrd="0" presId="urn:microsoft.com/office/officeart/2005/8/layout/orgChart1"/>
    <dgm:cxn modelId="{81D448F1-2F33-4263-93E0-E6F15BDA927A}" srcId="{837EB673-0038-482C-ADC2-ACB8661BE6BB}" destId="{FE4CC2EC-5808-48F2-BA7A-35446291C92D}" srcOrd="0" destOrd="0" parTransId="{94E57062-6E26-4B43-893A-ED8DE5681292}" sibTransId="{AA162241-63C3-43DA-BAA2-870ECF239A0B}"/>
    <dgm:cxn modelId="{4549F8E4-3D0D-40AD-8E86-4C08F5CA8D27}" srcId="{16483F39-24DA-4C96-B0EB-BB235750B5CC}" destId="{4563860E-6A37-4F22-9F03-C8B8284762F3}" srcOrd="1" destOrd="0" parTransId="{82C1465C-1CA6-4F73-93F5-9F999FE2CB47}" sibTransId="{B603655E-4281-4117-B481-7E112218284F}"/>
    <dgm:cxn modelId="{4E07C958-B564-4BB7-8C26-AFD850AF11A1}" type="presOf" srcId="{DBEDFFC2-D742-4DF6-86E0-5B4E3B100DFE}" destId="{24DE7066-F946-4E88-9E4D-5B411448551B}" srcOrd="0" destOrd="0" presId="urn:microsoft.com/office/officeart/2005/8/layout/orgChart1"/>
    <dgm:cxn modelId="{F4E38E7F-8241-4B65-824D-002A90A23078}" type="presOf" srcId="{928F4334-8F53-4A63-992A-B279E4392AE7}" destId="{E5D3460A-6A2E-4D99-8647-54954A268D79}" srcOrd="0" destOrd="0" presId="urn:microsoft.com/office/officeart/2005/8/layout/orgChart1"/>
    <dgm:cxn modelId="{2D4EF209-9608-4F0B-8081-CA5FD178CB0D}" srcId="{16483F39-24DA-4C96-B0EB-BB235750B5CC}" destId="{C439D2E3-5EC3-445C-B0DC-37CBB8D2043A}" srcOrd="0" destOrd="0" parTransId="{928F4334-8F53-4A63-992A-B279E4392AE7}" sibTransId="{F7065594-A16E-4395-A443-81505CF08E0A}"/>
    <dgm:cxn modelId="{F50B1ACD-5557-4475-B848-F19C905C56C9}" type="presParOf" srcId="{4B1A7A47-5989-4DD8-B66B-1AACF8AF0BFF}" destId="{687B82F7-283A-4880-B580-2A6128E008CF}" srcOrd="0" destOrd="0" presId="urn:microsoft.com/office/officeart/2005/8/layout/orgChart1"/>
    <dgm:cxn modelId="{D8789146-6DCA-4B8E-88E1-C91D01FA3200}" type="presParOf" srcId="{687B82F7-283A-4880-B580-2A6128E008CF}" destId="{FE534B38-ABD7-4C11-9585-9BFE1647D2C9}" srcOrd="0" destOrd="0" presId="urn:microsoft.com/office/officeart/2005/8/layout/orgChart1"/>
    <dgm:cxn modelId="{DC5C540C-8450-48BD-9BEE-AC2E75277BD9}" type="presParOf" srcId="{FE534B38-ABD7-4C11-9585-9BFE1647D2C9}" destId="{F3A6828B-BD3C-4912-8A0F-65E95292478F}" srcOrd="0" destOrd="0" presId="urn:microsoft.com/office/officeart/2005/8/layout/orgChart1"/>
    <dgm:cxn modelId="{EA2E63A9-CBCD-4E8A-9A50-67E5C7FBA97C}" type="presParOf" srcId="{FE534B38-ABD7-4C11-9585-9BFE1647D2C9}" destId="{EA4AC5C8-76F3-4A55-859B-B7257DFD3212}" srcOrd="1" destOrd="0" presId="urn:microsoft.com/office/officeart/2005/8/layout/orgChart1"/>
    <dgm:cxn modelId="{BB0D3E9E-A25C-4588-8939-ABC7A47F0954}" type="presParOf" srcId="{687B82F7-283A-4880-B580-2A6128E008CF}" destId="{1B82AEF2-9A79-46C0-A421-DBBA0DB8F596}" srcOrd="1" destOrd="0" presId="urn:microsoft.com/office/officeart/2005/8/layout/orgChart1"/>
    <dgm:cxn modelId="{384D7A78-8AEA-448A-BE10-61EE51843BAD}" type="presParOf" srcId="{1B82AEF2-9A79-46C0-A421-DBBA0DB8F596}" destId="{2E107A82-2314-47BF-87C5-F69B985D63EF}" srcOrd="0" destOrd="0" presId="urn:microsoft.com/office/officeart/2005/8/layout/orgChart1"/>
    <dgm:cxn modelId="{76A7C33C-DF5A-43F5-A9CC-BD2C82A7D817}" type="presParOf" srcId="{1B82AEF2-9A79-46C0-A421-DBBA0DB8F596}" destId="{49A562CC-B43B-4E10-A739-76EAFB08077C}" srcOrd="1" destOrd="0" presId="urn:microsoft.com/office/officeart/2005/8/layout/orgChart1"/>
    <dgm:cxn modelId="{2E3A2885-7DD5-47CB-A179-6835204FF07D}" type="presParOf" srcId="{49A562CC-B43B-4E10-A739-76EAFB08077C}" destId="{B51E2F74-10D5-4D8F-8C01-0A2317FAB459}" srcOrd="0" destOrd="0" presId="urn:microsoft.com/office/officeart/2005/8/layout/orgChart1"/>
    <dgm:cxn modelId="{3758A820-EF88-4C5C-AE23-67CA70265BD8}" type="presParOf" srcId="{B51E2F74-10D5-4D8F-8C01-0A2317FAB459}" destId="{4CE8CA69-9E9A-4507-813E-0F1F39425C5E}" srcOrd="0" destOrd="0" presId="urn:microsoft.com/office/officeart/2005/8/layout/orgChart1"/>
    <dgm:cxn modelId="{7AAA2BDD-A558-4640-A3E6-EA5A3C53B93B}" type="presParOf" srcId="{B51E2F74-10D5-4D8F-8C01-0A2317FAB459}" destId="{612ADDF9-28B7-44C3-82AA-2369956BF007}" srcOrd="1" destOrd="0" presId="urn:microsoft.com/office/officeart/2005/8/layout/orgChart1"/>
    <dgm:cxn modelId="{1172B357-4962-4BF6-ACAD-F29EE144B40E}" type="presParOf" srcId="{49A562CC-B43B-4E10-A739-76EAFB08077C}" destId="{1ACD2C82-DA88-494D-8FBC-131B059014FA}" srcOrd="1" destOrd="0" presId="urn:microsoft.com/office/officeart/2005/8/layout/orgChart1"/>
    <dgm:cxn modelId="{21A4B845-C534-45CD-984F-4C85CF5EFAC6}" type="presParOf" srcId="{1ACD2C82-DA88-494D-8FBC-131B059014FA}" destId="{642846C8-3F1E-4234-8166-69C6772AA892}" srcOrd="0" destOrd="0" presId="urn:microsoft.com/office/officeart/2005/8/layout/orgChart1"/>
    <dgm:cxn modelId="{25DEF702-2658-43BC-9197-F068EBC48EF9}" type="presParOf" srcId="{1ACD2C82-DA88-494D-8FBC-131B059014FA}" destId="{3B4DB3F0-A970-4470-8E76-5150ECF281AE}" srcOrd="1" destOrd="0" presId="urn:microsoft.com/office/officeart/2005/8/layout/orgChart1"/>
    <dgm:cxn modelId="{75676382-B682-4B5A-B097-51E881D8D1AE}" type="presParOf" srcId="{3B4DB3F0-A970-4470-8E76-5150ECF281AE}" destId="{B55E5702-3C21-482D-B9C6-C3D6720F54EB}" srcOrd="0" destOrd="0" presId="urn:microsoft.com/office/officeart/2005/8/layout/orgChart1"/>
    <dgm:cxn modelId="{F7045E0D-F3BF-4475-8AB8-9FE165649D45}" type="presParOf" srcId="{B55E5702-3C21-482D-B9C6-C3D6720F54EB}" destId="{F610BE00-105D-40E8-A2BE-7B4517BA401B}" srcOrd="0" destOrd="0" presId="urn:microsoft.com/office/officeart/2005/8/layout/orgChart1"/>
    <dgm:cxn modelId="{26DDEF63-85ED-4B02-9E93-EB6449C05DAB}" type="presParOf" srcId="{B55E5702-3C21-482D-B9C6-C3D6720F54EB}" destId="{23B75A9F-976C-4BEB-AB85-37AC775FD568}" srcOrd="1" destOrd="0" presId="urn:microsoft.com/office/officeart/2005/8/layout/orgChart1"/>
    <dgm:cxn modelId="{2CF37CBE-B828-425E-BDF6-E8E35939E89F}" type="presParOf" srcId="{3B4DB3F0-A970-4470-8E76-5150ECF281AE}" destId="{078AEA36-EE5B-484A-819C-AC4D333A09A9}" srcOrd="1" destOrd="0" presId="urn:microsoft.com/office/officeart/2005/8/layout/orgChart1"/>
    <dgm:cxn modelId="{1F78C4B8-72D2-435F-BF8D-A6A595D998BB}" type="presParOf" srcId="{078AEA36-EE5B-484A-819C-AC4D333A09A9}" destId="{6CBF4559-1340-4A9E-A550-16EF4A518065}" srcOrd="0" destOrd="0" presId="urn:microsoft.com/office/officeart/2005/8/layout/orgChart1"/>
    <dgm:cxn modelId="{626824DC-3F6D-4C0F-97B9-38951C6694BC}" type="presParOf" srcId="{078AEA36-EE5B-484A-819C-AC4D333A09A9}" destId="{678B9CB7-0EC1-4FAA-B143-886C2FE6FA57}" srcOrd="1" destOrd="0" presId="urn:microsoft.com/office/officeart/2005/8/layout/orgChart1"/>
    <dgm:cxn modelId="{99D7E163-CDF7-416A-A90A-F34C1F51666D}" type="presParOf" srcId="{678B9CB7-0EC1-4FAA-B143-886C2FE6FA57}" destId="{6868A6E6-A7DC-44C7-9BDA-CF635F55DE99}" srcOrd="0" destOrd="0" presId="urn:microsoft.com/office/officeart/2005/8/layout/orgChart1"/>
    <dgm:cxn modelId="{EA588B40-BE17-4693-ADC1-3BBD514E8633}" type="presParOf" srcId="{6868A6E6-A7DC-44C7-9BDA-CF635F55DE99}" destId="{39162E03-71AE-4659-8F9E-8AB419B1635F}" srcOrd="0" destOrd="0" presId="urn:microsoft.com/office/officeart/2005/8/layout/orgChart1"/>
    <dgm:cxn modelId="{FE1A9733-55D2-471C-9F2D-13F114E74AEF}" type="presParOf" srcId="{6868A6E6-A7DC-44C7-9BDA-CF635F55DE99}" destId="{4F2F30A7-5200-48DD-A4BD-3E7C98908102}" srcOrd="1" destOrd="0" presId="urn:microsoft.com/office/officeart/2005/8/layout/orgChart1"/>
    <dgm:cxn modelId="{C70C62E0-86DB-4DD3-BE93-F25DE3358F11}" type="presParOf" srcId="{678B9CB7-0EC1-4FAA-B143-886C2FE6FA57}" destId="{E3924C2F-04DF-47F3-8B1D-37ABD6E25A08}" srcOrd="1" destOrd="0" presId="urn:microsoft.com/office/officeart/2005/8/layout/orgChart1"/>
    <dgm:cxn modelId="{6BCBA1CD-8410-404B-92D4-0609E254D413}" type="presParOf" srcId="{678B9CB7-0EC1-4FAA-B143-886C2FE6FA57}" destId="{B7FE526F-C86C-4613-9B6A-0DF62A702B85}" srcOrd="2" destOrd="0" presId="urn:microsoft.com/office/officeart/2005/8/layout/orgChart1"/>
    <dgm:cxn modelId="{5FE5429B-B8BD-482C-B1AD-45EE29DBC1B6}" type="presParOf" srcId="{078AEA36-EE5B-484A-819C-AC4D333A09A9}" destId="{24DE7066-F946-4E88-9E4D-5B411448551B}" srcOrd="2" destOrd="0" presId="urn:microsoft.com/office/officeart/2005/8/layout/orgChart1"/>
    <dgm:cxn modelId="{60544958-3ACA-4BE2-815E-A4277034BD92}" type="presParOf" srcId="{078AEA36-EE5B-484A-819C-AC4D333A09A9}" destId="{AB263626-EDB1-4462-868E-4148ADA3D64F}" srcOrd="3" destOrd="0" presId="urn:microsoft.com/office/officeart/2005/8/layout/orgChart1"/>
    <dgm:cxn modelId="{0AB05A40-BDB4-4C8D-90AC-292972D67350}" type="presParOf" srcId="{AB263626-EDB1-4462-868E-4148ADA3D64F}" destId="{1CE9240B-48D0-47EE-A364-B73EEDFD341F}" srcOrd="0" destOrd="0" presId="urn:microsoft.com/office/officeart/2005/8/layout/orgChart1"/>
    <dgm:cxn modelId="{AB5196DA-42AE-49C2-AD7F-2E5FC1A64C4C}" type="presParOf" srcId="{1CE9240B-48D0-47EE-A364-B73EEDFD341F}" destId="{167915C6-E852-4B8A-8CF6-CA1C595892D0}" srcOrd="0" destOrd="0" presId="urn:microsoft.com/office/officeart/2005/8/layout/orgChart1"/>
    <dgm:cxn modelId="{F718DC09-4487-4471-8FDB-A7BE27A46944}" type="presParOf" srcId="{1CE9240B-48D0-47EE-A364-B73EEDFD341F}" destId="{F060D345-021A-492A-A2BF-A672439DE585}" srcOrd="1" destOrd="0" presId="urn:microsoft.com/office/officeart/2005/8/layout/orgChart1"/>
    <dgm:cxn modelId="{9AAD1F20-CFB7-4BE4-879A-0A2951560183}" type="presParOf" srcId="{AB263626-EDB1-4462-868E-4148ADA3D64F}" destId="{25336262-BF8B-41F7-AD1E-9FF41C13C1B5}" srcOrd="1" destOrd="0" presId="urn:microsoft.com/office/officeart/2005/8/layout/orgChart1"/>
    <dgm:cxn modelId="{E216E32B-0159-493A-8D07-D05CEB9A8003}" type="presParOf" srcId="{AB263626-EDB1-4462-868E-4148ADA3D64F}" destId="{F75416EB-4251-4424-B9D6-270D83C02BAC}" srcOrd="2" destOrd="0" presId="urn:microsoft.com/office/officeart/2005/8/layout/orgChart1"/>
    <dgm:cxn modelId="{FAF47396-F33B-4806-9FDD-A3866A4E1521}" type="presParOf" srcId="{3B4DB3F0-A970-4470-8E76-5150ECF281AE}" destId="{20B08C7B-D967-4418-BFAF-3B94D6C54FE2}" srcOrd="2" destOrd="0" presId="urn:microsoft.com/office/officeart/2005/8/layout/orgChart1"/>
    <dgm:cxn modelId="{9908F7B2-EC04-49E0-AE65-455717D8A8DC}" type="presParOf" srcId="{1ACD2C82-DA88-494D-8FBC-131B059014FA}" destId="{17A1CB1D-2412-437F-9711-A247B153F2E1}" srcOrd="2" destOrd="0" presId="urn:microsoft.com/office/officeart/2005/8/layout/orgChart1"/>
    <dgm:cxn modelId="{55EC9FC7-208E-4022-94F4-1105E0112745}" type="presParOf" srcId="{1ACD2C82-DA88-494D-8FBC-131B059014FA}" destId="{AC562D1A-1799-4BFD-9B30-F4D92C56FED9}" srcOrd="3" destOrd="0" presId="urn:microsoft.com/office/officeart/2005/8/layout/orgChart1"/>
    <dgm:cxn modelId="{22C57658-B238-49B7-9FE2-DFD0845890D2}" type="presParOf" srcId="{AC562D1A-1799-4BFD-9B30-F4D92C56FED9}" destId="{915D3BDD-9A61-419F-84FE-81D6C6BF76B4}" srcOrd="0" destOrd="0" presId="urn:microsoft.com/office/officeart/2005/8/layout/orgChart1"/>
    <dgm:cxn modelId="{6B5D70FB-17E7-4417-9004-E0312290A3D7}" type="presParOf" srcId="{915D3BDD-9A61-419F-84FE-81D6C6BF76B4}" destId="{47CE7B58-0BFA-44A5-AEE9-069A78F88F97}" srcOrd="0" destOrd="0" presId="urn:microsoft.com/office/officeart/2005/8/layout/orgChart1"/>
    <dgm:cxn modelId="{D51AAD67-099B-4514-BAD9-A6FBCDF37357}" type="presParOf" srcId="{915D3BDD-9A61-419F-84FE-81D6C6BF76B4}" destId="{1D583AEF-7EE2-400B-BEDE-2396DC7E439E}" srcOrd="1" destOrd="0" presId="urn:microsoft.com/office/officeart/2005/8/layout/orgChart1"/>
    <dgm:cxn modelId="{26927671-017C-45AE-971D-7B29F756D1F5}" type="presParOf" srcId="{AC562D1A-1799-4BFD-9B30-F4D92C56FED9}" destId="{3888FE19-3CC4-4C63-BF1B-CBD351E5A482}" srcOrd="1" destOrd="0" presId="urn:microsoft.com/office/officeart/2005/8/layout/orgChart1"/>
    <dgm:cxn modelId="{913CF75A-983A-4EBB-8C55-F5B7DE40367B}" type="presParOf" srcId="{3888FE19-3CC4-4C63-BF1B-CBD351E5A482}" destId="{F71B31FF-2F2E-4DE4-9F9C-65AC70EE0AB7}" srcOrd="0" destOrd="0" presId="urn:microsoft.com/office/officeart/2005/8/layout/orgChart1"/>
    <dgm:cxn modelId="{544F2C2A-D4F1-48A5-8A4A-DDC9093A9472}" type="presParOf" srcId="{3888FE19-3CC4-4C63-BF1B-CBD351E5A482}" destId="{54C688F9-5D8E-424B-B5EC-688660EF3076}" srcOrd="1" destOrd="0" presId="urn:microsoft.com/office/officeart/2005/8/layout/orgChart1"/>
    <dgm:cxn modelId="{B7EE7A34-FF14-471A-B2EB-A7015C32C0CF}" type="presParOf" srcId="{54C688F9-5D8E-424B-B5EC-688660EF3076}" destId="{E8BA2881-185F-4E72-8DF2-B6565B27703C}" srcOrd="0" destOrd="0" presId="urn:microsoft.com/office/officeart/2005/8/layout/orgChart1"/>
    <dgm:cxn modelId="{6CB6B2D5-B3D4-4836-A3AD-D2F7CC3933DA}" type="presParOf" srcId="{E8BA2881-185F-4E72-8DF2-B6565B27703C}" destId="{CA49D2DF-8D60-4C94-9879-9E2BA10C606D}" srcOrd="0" destOrd="0" presId="urn:microsoft.com/office/officeart/2005/8/layout/orgChart1"/>
    <dgm:cxn modelId="{8CD29C1B-E686-4337-ACCF-58F307E4AB36}" type="presParOf" srcId="{E8BA2881-185F-4E72-8DF2-B6565B27703C}" destId="{4344C7A7-311C-4203-8C02-C35BD79D79F6}" srcOrd="1" destOrd="0" presId="urn:microsoft.com/office/officeart/2005/8/layout/orgChart1"/>
    <dgm:cxn modelId="{65A24C08-7538-4015-9654-9A762B59A9C9}" type="presParOf" srcId="{54C688F9-5D8E-424B-B5EC-688660EF3076}" destId="{96DD7D61-D90A-48B1-9363-4FFDD8D574C2}" srcOrd="1" destOrd="0" presId="urn:microsoft.com/office/officeart/2005/8/layout/orgChart1"/>
    <dgm:cxn modelId="{64AB6150-768F-4CC2-AFAD-60B8605B8107}" type="presParOf" srcId="{54C688F9-5D8E-424B-B5EC-688660EF3076}" destId="{72D57D3F-D433-4ED2-BEB9-905DE3949560}" srcOrd="2" destOrd="0" presId="urn:microsoft.com/office/officeart/2005/8/layout/orgChart1"/>
    <dgm:cxn modelId="{1BB11BAD-D3E2-4A13-818B-380C8D8D6C11}" type="presParOf" srcId="{3888FE19-3CC4-4C63-BF1B-CBD351E5A482}" destId="{32BBA896-D04F-46D5-916C-66B7F3922DD3}" srcOrd="2" destOrd="0" presId="urn:microsoft.com/office/officeart/2005/8/layout/orgChart1"/>
    <dgm:cxn modelId="{7C75CB87-B9F5-4360-A7C2-F28117E2D4A8}" type="presParOf" srcId="{3888FE19-3CC4-4C63-BF1B-CBD351E5A482}" destId="{44940677-520E-4085-8682-425579727AE0}" srcOrd="3" destOrd="0" presId="urn:microsoft.com/office/officeart/2005/8/layout/orgChart1"/>
    <dgm:cxn modelId="{7AC113F2-7897-4B59-959D-777906AC05F6}" type="presParOf" srcId="{44940677-520E-4085-8682-425579727AE0}" destId="{BC38683D-4B88-4B00-A2CE-2AEC5166BFE3}" srcOrd="0" destOrd="0" presId="urn:microsoft.com/office/officeart/2005/8/layout/orgChart1"/>
    <dgm:cxn modelId="{3C2603C4-519B-4A1C-BCD5-97F67931F1F1}" type="presParOf" srcId="{BC38683D-4B88-4B00-A2CE-2AEC5166BFE3}" destId="{FFB44A86-0B54-4C62-AA5C-35074BB79F0B}" srcOrd="0" destOrd="0" presId="urn:microsoft.com/office/officeart/2005/8/layout/orgChart1"/>
    <dgm:cxn modelId="{E19C5D7F-E2C4-4554-84D8-90C15FE92A28}" type="presParOf" srcId="{BC38683D-4B88-4B00-A2CE-2AEC5166BFE3}" destId="{79A1FFA1-AF8B-40F9-8FE7-B73DFF30AAF8}" srcOrd="1" destOrd="0" presId="urn:microsoft.com/office/officeart/2005/8/layout/orgChart1"/>
    <dgm:cxn modelId="{F09D06D8-4637-42F6-B61A-343DF9DB2306}" type="presParOf" srcId="{44940677-520E-4085-8682-425579727AE0}" destId="{3A834E08-57B0-469F-AB5E-145E4CD0A534}" srcOrd="1" destOrd="0" presId="urn:microsoft.com/office/officeart/2005/8/layout/orgChart1"/>
    <dgm:cxn modelId="{7230D2E9-1CE4-4CCA-AF49-F27FE61D071A}" type="presParOf" srcId="{44940677-520E-4085-8682-425579727AE0}" destId="{DEF4EE81-76C1-474B-8018-698D56EE26A4}" srcOrd="2" destOrd="0" presId="urn:microsoft.com/office/officeart/2005/8/layout/orgChart1"/>
    <dgm:cxn modelId="{58B7D457-D5A0-4A50-B536-D731B810995D}" type="presParOf" srcId="{AC562D1A-1799-4BFD-9B30-F4D92C56FED9}" destId="{7108F4D7-7EAF-4DAD-A02F-ADDD2E296AE4}" srcOrd="2" destOrd="0" presId="urn:microsoft.com/office/officeart/2005/8/layout/orgChart1"/>
    <dgm:cxn modelId="{69D3BD47-6151-46C1-A341-46BF6507C005}" type="presParOf" srcId="{49A562CC-B43B-4E10-A739-76EAFB08077C}" destId="{41AC3715-5585-4379-B320-CB8FECD66670}" srcOrd="2" destOrd="0" presId="urn:microsoft.com/office/officeart/2005/8/layout/orgChart1"/>
    <dgm:cxn modelId="{270C9F7F-6F6D-4BEF-B8A4-A8E35D8BA804}" type="presParOf" srcId="{1B82AEF2-9A79-46C0-A421-DBBA0DB8F596}" destId="{FEDDC17C-56A4-4348-8AF3-DD626CBB53FD}" srcOrd="2" destOrd="0" presId="urn:microsoft.com/office/officeart/2005/8/layout/orgChart1"/>
    <dgm:cxn modelId="{4CE77EF8-A7D8-453E-8215-69D3D924A50B}" type="presParOf" srcId="{1B82AEF2-9A79-46C0-A421-DBBA0DB8F596}" destId="{9A191CCC-98A3-42CA-9073-F65DA042E5D0}" srcOrd="3" destOrd="0" presId="urn:microsoft.com/office/officeart/2005/8/layout/orgChart1"/>
    <dgm:cxn modelId="{5390557C-5BF8-44DF-95B2-40C26BA6AECC}" type="presParOf" srcId="{9A191CCC-98A3-42CA-9073-F65DA042E5D0}" destId="{E9CA9FD7-964D-40D2-97F3-2F648027591E}" srcOrd="0" destOrd="0" presId="urn:microsoft.com/office/officeart/2005/8/layout/orgChart1"/>
    <dgm:cxn modelId="{3EF0638A-33B2-4BE8-A769-37F21CABDB6D}" type="presParOf" srcId="{E9CA9FD7-964D-40D2-97F3-2F648027591E}" destId="{083D0F68-145F-4BE1-9481-7CFF6E3D2E55}" srcOrd="0" destOrd="0" presId="urn:microsoft.com/office/officeart/2005/8/layout/orgChart1"/>
    <dgm:cxn modelId="{A8192109-B0DA-4D2E-929D-0ECE92D62715}" type="presParOf" srcId="{E9CA9FD7-964D-40D2-97F3-2F648027591E}" destId="{3F36B3AA-CEFD-41C9-8AAE-D481F9143B1F}" srcOrd="1" destOrd="0" presId="urn:microsoft.com/office/officeart/2005/8/layout/orgChart1"/>
    <dgm:cxn modelId="{A194876E-9FCB-4962-807A-3AF85CBBC7B2}" type="presParOf" srcId="{9A191CCC-98A3-42CA-9073-F65DA042E5D0}" destId="{7B857B9F-9AA2-4F90-8467-BD993845B435}" srcOrd="1" destOrd="0" presId="urn:microsoft.com/office/officeart/2005/8/layout/orgChart1"/>
    <dgm:cxn modelId="{06B12D18-1D34-44AD-BCAE-3E21F336CC61}" type="presParOf" srcId="{7B857B9F-9AA2-4F90-8467-BD993845B435}" destId="{E5D3460A-6A2E-4D99-8647-54954A268D79}" srcOrd="0" destOrd="0" presId="urn:microsoft.com/office/officeart/2005/8/layout/orgChart1"/>
    <dgm:cxn modelId="{14C14FDC-39FF-4098-95CB-25E35B3F2ADA}" type="presParOf" srcId="{7B857B9F-9AA2-4F90-8467-BD993845B435}" destId="{3E9937C5-F9C1-4513-B730-CC0508BFF450}" srcOrd="1" destOrd="0" presId="urn:microsoft.com/office/officeart/2005/8/layout/orgChart1"/>
    <dgm:cxn modelId="{F3A4538E-CB52-4390-84D7-1BEE5CA10B45}" type="presParOf" srcId="{3E9937C5-F9C1-4513-B730-CC0508BFF450}" destId="{2C9D2C37-2189-48F4-9D84-BE1CB879B1B0}" srcOrd="0" destOrd="0" presId="urn:microsoft.com/office/officeart/2005/8/layout/orgChart1"/>
    <dgm:cxn modelId="{E57E5C98-6D94-4904-B748-F6330EBF3D7D}" type="presParOf" srcId="{2C9D2C37-2189-48F4-9D84-BE1CB879B1B0}" destId="{7D335389-7D7D-464A-ADD4-675A770AD352}" srcOrd="0" destOrd="0" presId="urn:microsoft.com/office/officeart/2005/8/layout/orgChart1"/>
    <dgm:cxn modelId="{7B76D3BC-4BEA-4CDE-AC4F-35AE743E3A2A}" type="presParOf" srcId="{2C9D2C37-2189-48F4-9D84-BE1CB879B1B0}" destId="{19C5E0A7-99B8-40A5-9C19-E686ABBF3374}" srcOrd="1" destOrd="0" presId="urn:microsoft.com/office/officeart/2005/8/layout/orgChart1"/>
    <dgm:cxn modelId="{9DAA4528-3BBF-4BA7-A748-52DAB9A3310D}" type="presParOf" srcId="{3E9937C5-F9C1-4513-B730-CC0508BFF450}" destId="{3B9FA475-2E09-416E-A087-404605CE10D9}" srcOrd="1" destOrd="0" presId="urn:microsoft.com/office/officeart/2005/8/layout/orgChart1"/>
    <dgm:cxn modelId="{7B23A3E3-4DC5-4252-B3CA-553A62F29283}" type="presParOf" srcId="{3E9937C5-F9C1-4513-B730-CC0508BFF450}" destId="{C83790A7-001A-4647-B532-A847DA0D32DE}" srcOrd="2" destOrd="0" presId="urn:microsoft.com/office/officeart/2005/8/layout/orgChart1"/>
    <dgm:cxn modelId="{61DD1A32-BD54-4586-8AB7-3109D2AE31B1}" type="presParOf" srcId="{7B857B9F-9AA2-4F90-8467-BD993845B435}" destId="{C146F585-0C77-485D-9AEE-D3D46F48B555}" srcOrd="2" destOrd="0" presId="urn:microsoft.com/office/officeart/2005/8/layout/orgChart1"/>
    <dgm:cxn modelId="{9A1C7489-1D88-4D82-8C45-6CC382C03902}" type="presParOf" srcId="{7B857B9F-9AA2-4F90-8467-BD993845B435}" destId="{C03C287C-D972-4318-A003-B5B79CC11BA7}" srcOrd="3" destOrd="0" presId="urn:microsoft.com/office/officeart/2005/8/layout/orgChart1"/>
    <dgm:cxn modelId="{F2E82F75-D5B0-4369-A698-7339EE8A9C0B}" type="presParOf" srcId="{C03C287C-D972-4318-A003-B5B79CC11BA7}" destId="{65416857-4428-4D6C-8174-D269B977F388}" srcOrd="0" destOrd="0" presId="urn:microsoft.com/office/officeart/2005/8/layout/orgChart1"/>
    <dgm:cxn modelId="{735EAC3E-8CE4-4A1C-8050-53865B546406}" type="presParOf" srcId="{65416857-4428-4D6C-8174-D269B977F388}" destId="{AFD12E40-7401-4844-BF09-C75213AC8171}" srcOrd="0" destOrd="0" presId="urn:microsoft.com/office/officeart/2005/8/layout/orgChart1"/>
    <dgm:cxn modelId="{80D3C85A-2A43-403E-BF57-D0EB73B8FCA0}" type="presParOf" srcId="{65416857-4428-4D6C-8174-D269B977F388}" destId="{8DACD617-6370-41D1-A956-B5656EC6BB05}" srcOrd="1" destOrd="0" presId="urn:microsoft.com/office/officeart/2005/8/layout/orgChart1"/>
    <dgm:cxn modelId="{4DBC00F7-B452-4569-BF53-D3C42BD2AFDE}" type="presParOf" srcId="{C03C287C-D972-4318-A003-B5B79CC11BA7}" destId="{B11AA790-5784-40A8-8EB3-14B994D88A50}" srcOrd="1" destOrd="0" presId="urn:microsoft.com/office/officeart/2005/8/layout/orgChart1"/>
    <dgm:cxn modelId="{B4CD0F18-847D-478B-A69D-534D594163CE}" type="presParOf" srcId="{C03C287C-D972-4318-A003-B5B79CC11BA7}" destId="{CCE44920-2ED3-4683-97EA-2205F0978E09}" srcOrd="2" destOrd="0" presId="urn:microsoft.com/office/officeart/2005/8/layout/orgChart1"/>
    <dgm:cxn modelId="{4E68B2B0-0E6B-49EC-AC22-C3FFBC05D7F5}" type="presParOf" srcId="{7B857B9F-9AA2-4F90-8467-BD993845B435}" destId="{3BB2A603-E3C7-4D37-8330-5E3925BE06D3}" srcOrd="4" destOrd="0" presId="urn:microsoft.com/office/officeart/2005/8/layout/orgChart1"/>
    <dgm:cxn modelId="{097D5A44-4A5C-47DF-AA66-9F16E19DAE12}" type="presParOf" srcId="{7B857B9F-9AA2-4F90-8467-BD993845B435}" destId="{FAC7E431-18EA-4912-82AE-B2AC684835AF}" srcOrd="5" destOrd="0" presId="urn:microsoft.com/office/officeart/2005/8/layout/orgChart1"/>
    <dgm:cxn modelId="{00F62C82-90BD-41E6-8445-8A31C6D66031}" type="presParOf" srcId="{FAC7E431-18EA-4912-82AE-B2AC684835AF}" destId="{026E2E26-8508-43F6-A6F4-8BF8761E9E27}" srcOrd="0" destOrd="0" presId="urn:microsoft.com/office/officeart/2005/8/layout/orgChart1"/>
    <dgm:cxn modelId="{0FC3CBDA-C1C3-4FB1-A786-F61A4A8BE53A}" type="presParOf" srcId="{026E2E26-8508-43F6-A6F4-8BF8761E9E27}" destId="{2E1B9058-66B6-4BBF-9D9E-376DA2F6624C}" srcOrd="0" destOrd="0" presId="urn:microsoft.com/office/officeart/2005/8/layout/orgChart1"/>
    <dgm:cxn modelId="{3A1CADB8-84E1-41BA-AF2C-63463A932913}" type="presParOf" srcId="{026E2E26-8508-43F6-A6F4-8BF8761E9E27}" destId="{71925818-C40B-4CE5-8A3E-10D1CC781725}" srcOrd="1" destOrd="0" presId="urn:microsoft.com/office/officeart/2005/8/layout/orgChart1"/>
    <dgm:cxn modelId="{758FC3BB-1B6B-4158-A783-FFDAB6482C4C}" type="presParOf" srcId="{FAC7E431-18EA-4912-82AE-B2AC684835AF}" destId="{D632A4E6-ABF3-4441-9928-D6B8ED5ABE17}" srcOrd="1" destOrd="0" presId="urn:microsoft.com/office/officeart/2005/8/layout/orgChart1"/>
    <dgm:cxn modelId="{A4D4D53A-610F-438B-9133-A4A6880AB83F}" type="presParOf" srcId="{FAC7E431-18EA-4912-82AE-B2AC684835AF}" destId="{46033F0C-4951-4F28-ADCC-169BC70ABBB1}" srcOrd="2" destOrd="0" presId="urn:microsoft.com/office/officeart/2005/8/layout/orgChart1"/>
    <dgm:cxn modelId="{BBF5DADB-237A-4AD4-83FD-E2C70F7BB06D}" type="presParOf" srcId="{9A191CCC-98A3-42CA-9073-F65DA042E5D0}" destId="{772B802C-9FCC-417D-87D2-3823FD179D0F}" srcOrd="2" destOrd="0" presId="urn:microsoft.com/office/officeart/2005/8/layout/orgChart1"/>
    <dgm:cxn modelId="{2CA9FE2D-7E49-4969-9656-4F2E9127619B}" type="presParOf" srcId="{687B82F7-283A-4880-B580-2A6128E008CF}" destId="{4518F40E-2930-4EAE-99F8-F7BBFBD0C1F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B2A603-E3C7-4D37-8330-5E3925BE06D3}">
      <dsp:nvSpPr>
        <dsp:cNvPr id="0" name=""/>
        <dsp:cNvSpPr/>
      </dsp:nvSpPr>
      <dsp:spPr>
        <a:xfrm>
          <a:off x="4647940" y="1215579"/>
          <a:ext cx="150639" cy="1888018"/>
        </a:xfrm>
        <a:custGeom>
          <a:avLst/>
          <a:gdLst/>
          <a:ahLst/>
          <a:cxnLst/>
          <a:rect l="0" t="0" r="0" b="0"/>
          <a:pathLst>
            <a:path>
              <a:moveTo>
                <a:pt x="0" y="0"/>
              </a:moveTo>
              <a:lnTo>
                <a:pt x="0" y="1888018"/>
              </a:lnTo>
              <a:lnTo>
                <a:pt x="150639" y="1888018"/>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46F585-0C77-485D-9AEE-D3D46F48B555}">
      <dsp:nvSpPr>
        <dsp:cNvPr id="0" name=""/>
        <dsp:cNvSpPr/>
      </dsp:nvSpPr>
      <dsp:spPr>
        <a:xfrm>
          <a:off x="4647940" y="1215579"/>
          <a:ext cx="150639" cy="1174990"/>
        </a:xfrm>
        <a:custGeom>
          <a:avLst/>
          <a:gdLst/>
          <a:ahLst/>
          <a:cxnLst/>
          <a:rect l="0" t="0" r="0" b="0"/>
          <a:pathLst>
            <a:path>
              <a:moveTo>
                <a:pt x="0" y="0"/>
              </a:moveTo>
              <a:lnTo>
                <a:pt x="0" y="1174990"/>
              </a:lnTo>
              <a:lnTo>
                <a:pt x="150639" y="1174990"/>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D3460A-6A2E-4D99-8647-54954A268D79}">
      <dsp:nvSpPr>
        <dsp:cNvPr id="0" name=""/>
        <dsp:cNvSpPr/>
      </dsp:nvSpPr>
      <dsp:spPr>
        <a:xfrm>
          <a:off x="4647940" y="1215579"/>
          <a:ext cx="150639" cy="461961"/>
        </a:xfrm>
        <a:custGeom>
          <a:avLst/>
          <a:gdLst/>
          <a:ahLst/>
          <a:cxnLst/>
          <a:rect l="0" t="0" r="0" b="0"/>
          <a:pathLst>
            <a:path>
              <a:moveTo>
                <a:pt x="0" y="0"/>
              </a:moveTo>
              <a:lnTo>
                <a:pt x="0" y="461961"/>
              </a:lnTo>
              <a:lnTo>
                <a:pt x="150639" y="461961"/>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DDC17C-56A4-4348-8AF3-DD626CBB53FD}">
      <dsp:nvSpPr>
        <dsp:cNvPr id="0" name=""/>
        <dsp:cNvSpPr/>
      </dsp:nvSpPr>
      <dsp:spPr>
        <a:xfrm>
          <a:off x="4138276" y="502550"/>
          <a:ext cx="911370" cy="210895"/>
        </a:xfrm>
        <a:custGeom>
          <a:avLst/>
          <a:gdLst/>
          <a:ahLst/>
          <a:cxnLst/>
          <a:rect l="0" t="0" r="0" b="0"/>
          <a:pathLst>
            <a:path>
              <a:moveTo>
                <a:pt x="0" y="0"/>
              </a:moveTo>
              <a:lnTo>
                <a:pt x="0" y="105447"/>
              </a:lnTo>
              <a:lnTo>
                <a:pt x="911370" y="105447"/>
              </a:lnTo>
              <a:lnTo>
                <a:pt x="911370" y="210895"/>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BBA896-D04F-46D5-916C-66B7F3922DD3}">
      <dsp:nvSpPr>
        <dsp:cNvPr id="0" name=""/>
        <dsp:cNvSpPr/>
      </dsp:nvSpPr>
      <dsp:spPr>
        <a:xfrm>
          <a:off x="3432779" y="1928607"/>
          <a:ext cx="150639" cy="1174990"/>
        </a:xfrm>
        <a:custGeom>
          <a:avLst/>
          <a:gdLst/>
          <a:ahLst/>
          <a:cxnLst/>
          <a:rect l="0" t="0" r="0" b="0"/>
          <a:pathLst>
            <a:path>
              <a:moveTo>
                <a:pt x="0" y="0"/>
              </a:moveTo>
              <a:lnTo>
                <a:pt x="0" y="1174990"/>
              </a:lnTo>
              <a:lnTo>
                <a:pt x="150639" y="1174990"/>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1B31FF-2F2E-4DE4-9F9C-65AC70EE0AB7}">
      <dsp:nvSpPr>
        <dsp:cNvPr id="0" name=""/>
        <dsp:cNvSpPr/>
      </dsp:nvSpPr>
      <dsp:spPr>
        <a:xfrm>
          <a:off x="3432779" y="1928607"/>
          <a:ext cx="150639" cy="461961"/>
        </a:xfrm>
        <a:custGeom>
          <a:avLst/>
          <a:gdLst/>
          <a:ahLst/>
          <a:cxnLst/>
          <a:rect l="0" t="0" r="0" b="0"/>
          <a:pathLst>
            <a:path>
              <a:moveTo>
                <a:pt x="0" y="0"/>
              </a:moveTo>
              <a:lnTo>
                <a:pt x="0" y="461961"/>
              </a:lnTo>
              <a:lnTo>
                <a:pt x="150639" y="461961"/>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A1CB1D-2412-437F-9711-A247B153F2E1}">
      <dsp:nvSpPr>
        <dsp:cNvPr id="0" name=""/>
        <dsp:cNvSpPr/>
      </dsp:nvSpPr>
      <dsp:spPr>
        <a:xfrm>
          <a:off x="3226905" y="1215579"/>
          <a:ext cx="607580" cy="210895"/>
        </a:xfrm>
        <a:custGeom>
          <a:avLst/>
          <a:gdLst/>
          <a:ahLst/>
          <a:cxnLst/>
          <a:rect l="0" t="0" r="0" b="0"/>
          <a:pathLst>
            <a:path>
              <a:moveTo>
                <a:pt x="0" y="0"/>
              </a:moveTo>
              <a:lnTo>
                <a:pt x="0" y="105447"/>
              </a:lnTo>
              <a:lnTo>
                <a:pt x="607580" y="105447"/>
              </a:lnTo>
              <a:lnTo>
                <a:pt x="607580" y="210895"/>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DE7066-F946-4E88-9E4D-5B411448551B}">
      <dsp:nvSpPr>
        <dsp:cNvPr id="0" name=""/>
        <dsp:cNvSpPr/>
      </dsp:nvSpPr>
      <dsp:spPr>
        <a:xfrm>
          <a:off x="2217619" y="1928607"/>
          <a:ext cx="150639" cy="1174990"/>
        </a:xfrm>
        <a:custGeom>
          <a:avLst/>
          <a:gdLst/>
          <a:ahLst/>
          <a:cxnLst/>
          <a:rect l="0" t="0" r="0" b="0"/>
          <a:pathLst>
            <a:path>
              <a:moveTo>
                <a:pt x="0" y="0"/>
              </a:moveTo>
              <a:lnTo>
                <a:pt x="0" y="1174990"/>
              </a:lnTo>
              <a:lnTo>
                <a:pt x="150639" y="1174990"/>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BF4559-1340-4A9E-A550-16EF4A518065}">
      <dsp:nvSpPr>
        <dsp:cNvPr id="0" name=""/>
        <dsp:cNvSpPr/>
      </dsp:nvSpPr>
      <dsp:spPr>
        <a:xfrm>
          <a:off x="2217619" y="1928607"/>
          <a:ext cx="150639" cy="461961"/>
        </a:xfrm>
        <a:custGeom>
          <a:avLst/>
          <a:gdLst/>
          <a:ahLst/>
          <a:cxnLst/>
          <a:rect l="0" t="0" r="0" b="0"/>
          <a:pathLst>
            <a:path>
              <a:moveTo>
                <a:pt x="0" y="0"/>
              </a:moveTo>
              <a:lnTo>
                <a:pt x="0" y="461961"/>
              </a:lnTo>
              <a:lnTo>
                <a:pt x="150639" y="461961"/>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2846C8-3F1E-4234-8166-69C6772AA892}">
      <dsp:nvSpPr>
        <dsp:cNvPr id="0" name=""/>
        <dsp:cNvSpPr/>
      </dsp:nvSpPr>
      <dsp:spPr>
        <a:xfrm>
          <a:off x="2619325" y="1215579"/>
          <a:ext cx="607580" cy="210895"/>
        </a:xfrm>
        <a:custGeom>
          <a:avLst/>
          <a:gdLst/>
          <a:ahLst/>
          <a:cxnLst/>
          <a:rect l="0" t="0" r="0" b="0"/>
          <a:pathLst>
            <a:path>
              <a:moveTo>
                <a:pt x="607580" y="0"/>
              </a:moveTo>
              <a:lnTo>
                <a:pt x="607580" y="105447"/>
              </a:lnTo>
              <a:lnTo>
                <a:pt x="0" y="105447"/>
              </a:lnTo>
              <a:lnTo>
                <a:pt x="0" y="210895"/>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107A82-2314-47BF-87C5-F69B985D63EF}">
      <dsp:nvSpPr>
        <dsp:cNvPr id="0" name=""/>
        <dsp:cNvSpPr/>
      </dsp:nvSpPr>
      <dsp:spPr>
        <a:xfrm>
          <a:off x="3226905" y="502550"/>
          <a:ext cx="911370" cy="210895"/>
        </a:xfrm>
        <a:custGeom>
          <a:avLst/>
          <a:gdLst/>
          <a:ahLst/>
          <a:cxnLst/>
          <a:rect l="0" t="0" r="0" b="0"/>
          <a:pathLst>
            <a:path>
              <a:moveTo>
                <a:pt x="911370" y="0"/>
              </a:moveTo>
              <a:lnTo>
                <a:pt x="911370" y="105447"/>
              </a:lnTo>
              <a:lnTo>
                <a:pt x="0" y="105447"/>
              </a:lnTo>
              <a:lnTo>
                <a:pt x="0" y="210895"/>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A6828B-BD3C-4912-8A0F-65E95292478F}">
      <dsp:nvSpPr>
        <dsp:cNvPr id="0" name=""/>
        <dsp:cNvSpPr/>
      </dsp:nvSpPr>
      <dsp:spPr>
        <a:xfrm>
          <a:off x="3636143" y="418"/>
          <a:ext cx="1004265" cy="502132"/>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
              <a:schemeClr val="accent1"/>
            </a:buClr>
            <a:buSzPct val="75000"/>
            <a:buFont typeface="Monotype Sorts" charset="0"/>
            <a:buNone/>
            <a:tabLst/>
          </a:pPr>
          <a:r>
            <a:rPr kumimoji="0" lang="zh-CN" altLang="en-US" sz="1400" b="1" i="0" u="none" strike="noStrike" kern="1200" cap="none" normalizeH="0" baseline="0" smtClean="0">
              <a:ln>
                <a:noFill/>
              </a:ln>
              <a:solidFill>
                <a:schemeClr val="tx1"/>
              </a:solidFill>
              <a:effectLst/>
              <a:latin typeface="Impact" pitchFamily="34" charset="0"/>
              <a:ea typeface="宋体" pitchFamily="2" charset="-122"/>
              <a:cs typeface="宋体" pitchFamily="2" charset="-122"/>
            </a:rPr>
            <a:t>会计凭证</a:t>
          </a:r>
        </a:p>
      </dsp:txBody>
      <dsp:txXfrm>
        <a:off x="3636143" y="418"/>
        <a:ext cx="1004265" cy="502132"/>
      </dsp:txXfrm>
    </dsp:sp>
    <dsp:sp modelId="{4CE8CA69-9E9A-4507-813E-0F1F39425C5E}">
      <dsp:nvSpPr>
        <dsp:cNvPr id="0" name=""/>
        <dsp:cNvSpPr/>
      </dsp:nvSpPr>
      <dsp:spPr>
        <a:xfrm>
          <a:off x="2724772" y="713446"/>
          <a:ext cx="1004265" cy="502132"/>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
              <a:schemeClr val="accent1"/>
            </a:buClr>
            <a:buSzPct val="75000"/>
            <a:buFont typeface="Monotype Sorts" charset="0"/>
            <a:buChar char="b"/>
            <a:tabLst/>
          </a:pPr>
          <a:r>
            <a:rPr kumimoji="0" lang="zh-CN" altLang="en-US" sz="1400" b="1" i="0" u="none" strike="noStrike" kern="1200" cap="none" normalizeH="0" baseline="0" smtClean="0">
              <a:ln>
                <a:noFill/>
              </a:ln>
              <a:solidFill>
                <a:schemeClr val="tx1"/>
              </a:solidFill>
              <a:effectLst/>
              <a:latin typeface="Impact" pitchFamily="34" charset="0"/>
              <a:ea typeface="宋体" pitchFamily="2" charset="-122"/>
              <a:cs typeface="宋体" pitchFamily="2" charset="-122"/>
            </a:rPr>
            <a:t>原始凭证</a:t>
          </a:r>
        </a:p>
      </dsp:txBody>
      <dsp:txXfrm>
        <a:off x="2724772" y="713446"/>
        <a:ext cx="1004265" cy="502132"/>
      </dsp:txXfrm>
    </dsp:sp>
    <dsp:sp modelId="{F610BE00-105D-40E8-A2BE-7B4517BA401B}">
      <dsp:nvSpPr>
        <dsp:cNvPr id="0" name=""/>
        <dsp:cNvSpPr/>
      </dsp:nvSpPr>
      <dsp:spPr>
        <a:xfrm>
          <a:off x="2117192" y="1426474"/>
          <a:ext cx="1004265" cy="502132"/>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
              <a:schemeClr val="accent1"/>
            </a:buClr>
            <a:buSzPct val="75000"/>
            <a:buFont typeface="Monotype Sorts" charset="0"/>
            <a:buChar char="b"/>
            <a:tabLst/>
          </a:pPr>
          <a:r>
            <a:rPr kumimoji="0" lang="zh-CN" altLang="en-US" sz="1400" b="1" i="0" u="none" strike="noStrike" kern="1200" cap="none" normalizeH="0" baseline="0" smtClean="0">
              <a:ln>
                <a:noFill/>
              </a:ln>
              <a:solidFill>
                <a:schemeClr val="tx1"/>
              </a:solidFill>
              <a:effectLst/>
              <a:latin typeface="Impact" pitchFamily="34" charset="0"/>
              <a:ea typeface="宋体" pitchFamily="2" charset="-122"/>
              <a:cs typeface="宋体" pitchFamily="2" charset="-122"/>
            </a:rPr>
            <a:t>按来源分类</a:t>
          </a:r>
        </a:p>
      </dsp:txBody>
      <dsp:txXfrm>
        <a:off x="2117192" y="1426474"/>
        <a:ext cx="1004265" cy="502132"/>
      </dsp:txXfrm>
    </dsp:sp>
    <dsp:sp modelId="{39162E03-71AE-4659-8F9E-8AB419B1635F}">
      <dsp:nvSpPr>
        <dsp:cNvPr id="0" name=""/>
        <dsp:cNvSpPr/>
      </dsp:nvSpPr>
      <dsp:spPr>
        <a:xfrm>
          <a:off x="2368258" y="2139502"/>
          <a:ext cx="1004265" cy="502132"/>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
              <a:schemeClr val="accent1"/>
            </a:buClr>
            <a:buSzPct val="75000"/>
            <a:buFont typeface="Monotype Sorts" charset="0"/>
            <a:buChar char="b"/>
            <a:tabLst/>
          </a:pPr>
          <a:r>
            <a:rPr kumimoji="0" lang="zh-CN" altLang="en-US" sz="1400" b="1" i="0" u="none" strike="noStrike" kern="1200" cap="none" normalizeH="0" baseline="0" smtClean="0">
              <a:ln>
                <a:noFill/>
              </a:ln>
              <a:solidFill>
                <a:schemeClr val="tx1"/>
              </a:solidFill>
              <a:effectLst/>
              <a:latin typeface="Impact" pitchFamily="34" charset="0"/>
              <a:ea typeface="宋体" pitchFamily="2" charset="-122"/>
              <a:cs typeface="宋体" pitchFamily="2" charset="-122"/>
            </a:rPr>
            <a:t>外来原始凭证</a:t>
          </a:r>
        </a:p>
      </dsp:txBody>
      <dsp:txXfrm>
        <a:off x="2368258" y="2139502"/>
        <a:ext cx="1004265" cy="502132"/>
      </dsp:txXfrm>
    </dsp:sp>
    <dsp:sp modelId="{167915C6-E852-4B8A-8CF6-CA1C595892D0}">
      <dsp:nvSpPr>
        <dsp:cNvPr id="0" name=""/>
        <dsp:cNvSpPr/>
      </dsp:nvSpPr>
      <dsp:spPr>
        <a:xfrm>
          <a:off x="2368258" y="2852531"/>
          <a:ext cx="1004265" cy="502132"/>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
              <a:schemeClr val="accent1"/>
            </a:buClr>
            <a:buSzPct val="75000"/>
            <a:buFont typeface="Monotype Sorts" charset="0"/>
            <a:buChar char="b"/>
            <a:tabLst/>
          </a:pPr>
          <a:r>
            <a:rPr kumimoji="0" lang="zh-CN" altLang="en-US" sz="1400" b="1" i="0" u="none" strike="noStrike" kern="1200" cap="none" normalizeH="0" baseline="0" smtClean="0">
              <a:ln>
                <a:noFill/>
              </a:ln>
              <a:solidFill>
                <a:schemeClr val="tx1"/>
              </a:solidFill>
              <a:effectLst/>
              <a:latin typeface="Impact" pitchFamily="34" charset="0"/>
              <a:ea typeface="宋体" pitchFamily="2" charset="-122"/>
              <a:cs typeface="宋体" pitchFamily="2" charset="-122"/>
            </a:rPr>
            <a:t>自制原始凭证</a:t>
          </a:r>
        </a:p>
      </dsp:txBody>
      <dsp:txXfrm>
        <a:off x="2368258" y="2852531"/>
        <a:ext cx="1004265" cy="502132"/>
      </dsp:txXfrm>
    </dsp:sp>
    <dsp:sp modelId="{47CE7B58-0BFA-44A5-AEE9-069A78F88F97}">
      <dsp:nvSpPr>
        <dsp:cNvPr id="0" name=""/>
        <dsp:cNvSpPr/>
      </dsp:nvSpPr>
      <dsp:spPr>
        <a:xfrm>
          <a:off x="3332353" y="1426474"/>
          <a:ext cx="1004265" cy="502132"/>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
              <a:schemeClr val="accent1"/>
            </a:buClr>
            <a:buSzPct val="75000"/>
            <a:buFont typeface="Monotype Sorts" charset="0"/>
            <a:buNone/>
            <a:tabLst/>
          </a:pPr>
          <a:r>
            <a:rPr kumimoji="0" lang="zh-CN" altLang="en-US" sz="1400" b="1" i="0" u="none" strike="noStrike" kern="1200" cap="none" normalizeH="0" baseline="0" smtClean="0">
              <a:ln>
                <a:noFill/>
              </a:ln>
              <a:solidFill>
                <a:schemeClr val="tx1"/>
              </a:solidFill>
              <a:effectLst/>
              <a:latin typeface="Impact" pitchFamily="34" charset="0"/>
              <a:ea typeface="宋体" pitchFamily="2" charset="-122"/>
              <a:cs typeface="宋体" pitchFamily="2" charset="-122"/>
            </a:rPr>
            <a:t>按填制方法分类</a:t>
          </a:r>
        </a:p>
      </dsp:txBody>
      <dsp:txXfrm>
        <a:off x="3332353" y="1426474"/>
        <a:ext cx="1004265" cy="502132"/>
      </dsp:txXfrm>
    </dsp:sp>
    <dsp:sp modelId="{CA49D2DF-8D60-4C94-9879-9E2BA10C606D}">
      <dsp:nvSpPr>
        <dsp:cNvPr id="0" name=""/>
        <dsp:cNvSpPr/>
      </dsp:nvSpPr>
      <dsp:spPr>
        <a:xfrm>
          <a:off x="3583419" y="2139502"/>
          <a:ext cx="1004265" cy="502132"/>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
              <a:schemeClr val="accent1"/>
            </a:buClr>
            <a:buSzPct val="75000"/>
            <a:buFont typeface="Monotype Sorts" charset="0"/>
            <a:buChar char="b"/>
            <a:tabLst/>
          </a:pPr>
          <a:r>
            <a:rPr kumimoji="0" lang="zh-CN" altLang="en-US" sz="1400" b="1" i="0" u="none" strike="noStrike" kern="1200" cap="none" normalizeH="0" baseline="0" smtClean="0">
              <a:ln>
                <a:noFill/>
              </a:ln>
              <a:solidFill>
                <a:schemeClr val="tx1"/>
              </a:solidFill>
              <a:effectLst/>
              <a:latin typeface="Impact" pitchFamily="34" charset="0"/>
              <a:ea typeface="宋体" pitchFamily="2" charset="-122"/>
              <a:cs typeface="宋体" pitchFamily="2" charset="-122"/>
            </a:rPr>
            <a:t>一次凭证</a:t>
          </a:r>
        </a:p>
      </dsp:txBody>
      <dsp:txXfrm>
        <a:off x="3583419" y="2139502"/>
        <a:ext cx="1004265" cy="502132"/>
      </dsp:txXfrm>
    </dsp:sp>
    <dsp:sp modelId="{FFB44A86-0B54-4C62-AA5C-35074BB79F0B}">
      <dsp:nvSpPr>
        <dsp:cNvPr id="0" name=""/>
        <dsp:cNvSpPr/>
      </dsp:nvSpPr>
      <dsp:spPr>
        <a:xfrm>
          <a:off x="3583419" y="2852531"/>
          <a:ext cx="1004265" cy="502132"/>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
              <a:schemeClr val="accent1"/>
            </a:buClr>
            <a:buSzPct val="75000"/>
            <a:buFont typeface="Monotype Sorts" charset="0"/>
            <a:buChar char="b"/>
            <a:tabLst/>
          </a:pPr>
          <a:r>
            <a:rPr kumimoji="0" lang="zh-CN" altLang="en-US" sz="1400" b="1" i="0" u="none" strike="noStrike" kern="1200" cap="none" normalizeH="0" baseline="0" smtClean="0">
              <a:ln>
                <a:noFill/>
              </a:ln>
              <a:solidFill>
                <a:schemeClr val="tx1"/>
              </a:solidFill>
              <a:effectLst/>
              <a:latin typeface="Impact" pitchFamily="34" charset="0"/>
              <a:ea typeface="宋体" pitchFamily="2" charset="-122"/>
              <a:cs typeface="宋体" pitchFamily="2" charset="-122"/>
            </a:rPr>
            <a:t>累计凭证</a:t>
          </a:r>
        </a:p>
      </dsp:txBody>
      <dsp:txXfrm>
        <a:off x="3583419" y="2852531"/>
        <a:ext cx="1004265" cy="502132"/>
      </dsp:txXfrm>
    </dsp:sp>
    <dsp:sp modelId="{083D0F68-145F-4BE1-9481-7CFF6E3D2E55}">
      <dsp:nvSpPr>
        <dsp:cNvPr id="0" name=""/>
        <dsp:cNvSpPr/>
      </dsp:nvSpPr>
      <dsp:spPr>
        <a:xfrm>
          <a:off x="4547514" y="713446"/>
          <a:ext cx="1004265" cy="502132"/>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
              <a:schemeClr val="accent1"/>
            </a:buClr>
            <a:buSzPct val="75000"/>
            <a:buFont typeface="Monotype Sorts" charset="0"/>
            <a:buChar char="b"/>
            <a:tabLst/>
          </a:pPr>
          <a:r>
            <a:rPr kumimoji="0" lang="zh-CN" altLang="en-US" sz="1400" b="1" i="0" u="none" strike="noStrike" kern="1200" cap="none" normalizeH="0" baseline="0" smtClean="0">
              <a:ln>
                <a:noFill/>
              </a:ln>
              <a:solidFill>
                <a:schemeClr val="tx1"/>
              </a:solidFill>
              <a:effectLst/>
              <a:latin typeface="Impact" pitchFamily="34" charset="0"/>
              <a:ea typeface="宋体" pitchFamily="2" charset="-122"/>
              <a:cs typeface="宋体" pitchFamily="2" charset="-122"/>
            </a:rPr>
            <a:t>记账凭证</a:t>
          </a:r>
        </a:p>
      </dsp:txBody>
      <dsp:txXfrm>
        <a:off x="4547514" y="713446"/>
        <a:ext cx="1004265" cy="502132"/>
      </dsp:txXfrm>
    </dsp:sp>
    <dsp:sp modelId="{7D335389-7D7D-464A-ADD4-675A770AD352}">
      <dsp:nvSpPr>
        <dsp:cNvPr id="0" name=""/>
        <dsp:cNvSpPr/>
      </dsp:nvSpPr>
      <dsp:spPr>
        <a:xfrm>
          <a:off x="4798580" y="1426474"/>
          <a:ext cx="1004265" cy="502132"/>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
              <a:schemeClr val="accent1"/>
            </a:buClr>
            <a:buSzPct val="75000"/>
            <a:buFont typeface="Monotype Sorts" charset="0"/>
            <a:buChar char="b"/>
            <a:tabLst/>
          </a:pPr>
          <a:r>
            <a:rPr kumimoji="0" lang="zh-CN" altLang="en-US" sz="1400" b="1" i="0" u="none" strike="noStrike" kern="1200" cap="none" normalizeH="0" baseline="0" smtClean="0">
              <a:ln>
                <a:noFill/>
              </a:ln>
              <a:solidFill>
                <a:schemeClr val="tx1"/>
              </a:solidFill>
              <a:effectLst/>
              <a:latin typeface="Impact" pitchFamily="34" charset="0"/>
              <a:ea typeface="宋体" pitchFamily="2" charset="-122"/>
              <a:cs typeface="宋体" pitchFamily="2" charset="-122"/>
            </a:rPr>
            <a:t>收款凭证</a:t>
          </a:r>
        </a:p>
      </dsp:txBody>
      <dsp:txXfrm>
        <a:off x="4798580" y="1426474"/>
        <a:ext cx="1004265" cy="502132"/>
      </dsp:txXfrm>
    </dsp:sp>
    <dsp:sp modelId="{AFD12E40-7401-4844-BF09-C75213AC8171}">
      <dsp:nvSpPr>
        <dsp:cNvPr id="0" name=""/>
        <dsp:cNvSpPr/>
      </dsp:nvSpPr>
      <dsp:spPr>
        <a:xfrm>
          <a:off x="4798580" y="2139502"/>
          <a:ext cx="1004265" cy="502132"/>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
              <a:schemeClr val="accent1"/>
            </a:buClr>
            <a:buSzPct val="75000"/>
            <a:buFont typeface="Monotype Sorts" charset="0"/>
            <a:buChar char="b"/>
            <a:tabLst/>
          </a:pPr>
          <a:r>
            <a:rPr kumimoji="0" lang="zh-CN" altLang="en-US" sz="1400" b="1" i="0" u="none" strike="noStrike" kern="1200" cap="none" normalizeH="0" baseline="0" smtClean="0">
              <a:ln>
                <a:noFill/>
              </a:ln>
              <a:solidFill>
                <a:schemeClr val="tx1"/>
              </a:solidFill>
              <a:effectLst/>
              <a:latin typeface="Impact" pitchFamily="34" charset="0"/>
              <a:ea typeface="宋体" pitchFamily="2" charset="-122"/>
              <a:cs typeface="宋体" pitchFamily="2" charset="-122"/>
            </a:rPr>
            <a:t>付款凭证</a:t>
          </a:r>
        </a:p>
      </dsp:txBody>
      <dsp:txXfrm>
        <a:off x="4798580" y="2139502"/>
        <a:ext cx="1004265" cy="502132"/>
      </dsp:txXfrm>
    </dsp:sp>
    <dsp:sp modelId="{2E1B9058-66B6-4BBF-9D9E-376DA2F6624C}">
      <dsp:nvSpPr>
        <dsp:cNvPr id="0" name=""/>
        <dsp:cNvSpPr/>
      </dsp:nvSpPr>
      <dsp:spPr>
        <a:xfrm>
          <a:off x="4798580" y="2852531"/>
          <a:ext cx="1004265" cy="502132"/>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
              <a:schemeClr val="accent1"/>
            </a:buClr>
            <a:buSzPct val="75000"/>
            <a:buFont typeface="Monotype Sorts" charset="0"/>
            <a:buChar char="b"/>
            <a:tabLst/>
          </a:pPr>
          <a:r>
            <a:rPr kumimoji="0" lang="zh-CN" altLang="en-US" sz="1400" b="1" i="0" u="none" strike="noStrike" kern="1200" cap="none" normalizeH="0" baseline="0" smtClean="0">
              <a:ln>
                <a:noFill/>
              </a:ln>
              <a:solidFill>
                <a:schemeClr val="tx1"/>
              </a:solidFill>
              <a:effectLst/>
              <a:latin typeface="Impact" pitchFamily="34" charset="0"/>
              <a:ea typeface="宋体" pitchFamily="2" charset="-122"/>
              <a:cs typeface="宋体" pitchFamily="2" charset="-122"/>
            </a:rPr>
            <a:t>转账凭证</a:t>
          </a:r>
        </a:p>
      </dsp:txBody>
      <dsp:txXfrm>
        <a:off x="4798580" y="2852531"/>
        <a:ext cx="1004265" cy="50213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zh-CN"/>
          </a:p>
        </p:txBody>
      </p:sp>
      <p:sp>
        <p:nvSpPr>
          <p:cNvPr id="15053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zh-CN"/>
          </a:p>
        </p:txBody>
      </p:sp>
      <p:sp>
        <p:nvSpPr>
          <p:cNvPr id="150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053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5053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zh-CN"/>
          </a:p>
        </p:txBody>
      </p:sp>
      <p:sp>
        <p:nvSpPr>
          <p:cNvPr id="15053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2C977F3-BBD8-4ACA-994F-1254C7D9FCE3}" type="slidenum">
              <a:rPr lang="en-US" altLang="zh-CN"/>
              <a:pPr/>
              <a:t>‹#›</a:t>
            </a:fld>
            <a:endParaRPr lang="en-US" altLang="zh-CN"/>
          </a:p>
        </p:txBody>
      </p:sp>
    </p:spTree>
    <p:extLst>
      <p:ext uri="{BB962C8B-B14F-4D97-AF65-F5344CB8AC3E}">
        <p14:creationId xmlns:p14="http://schemas.microsoft.com/office/powerpoint/2010/main" val="307673215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宋体" pitchFamily="2" charset="-122"/>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宋体" pitchFamily="2" charset="-122"/>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宋体" pitchFamily="2" charset="-122"/>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宋体" pitchFamily="2" charset="-122"/>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对角圆角矩形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标题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CN" altLang="en-US" smtClean="0"/>
              <a:t>单击此处编辑母版副标题样式</a:t>
            </a:r>
            <a:endParaRPr kumimoji="0" lang="en-US"/>
          </a:p>
        </p:txBody>
      </p:sp>
      <p:sp>
        <p:nvSpPr>
          <p:cNvPr id="10" name="日期占位符 9"/>
          <p:cNvSpPr>
            <a:spLocks noGrp="1"/>
          </p:cNvSpPr>
          <p:nvPr>
            <p:ph type="dt" sz="half" idx="10"/>
          </p:nvPr>
        </p:nvSpPr>
        <p:spPr>
          <a:xfrm>
            <a:off x="5562600" y="6509004"/>
            <a:ext cx="3002280" cy="274320"/>
          </a:xfrm>
        </p:spPr>
        <p:txBody>
          <a:bodyPr vert="horz" rtlCol="0"/>
          <a:lstStyle>
            <a:extLst/>
          </a:lstStyle>
          <a:p>
            <a:endParaRPr lang="en-US" altLang="zh-CN"/>
          </a:p>
        </p:txBody>
      </p:sp>
      <p:sp>
        <p:nvSpPr>
          <p:cNvPr id="11" name="灯片编号占位符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65A48D8-3452-4BF0-A7F0-DD1A70D421E2}" type="slidenum">
              <a:rPr lang="en-US" altLang="zh-CN" smtClean="0"/>
              <a:pPr/>
              <a:t>‹#›</a:t>
            </a:fld>
            <a:endParaRPr lang="en-US" altLang="zh-CN"/>
          </a:p>
        </p:txBody>
      </p:sp>
      <p:sp>
        <p:nvSpPr>
          <p:cNvPr id="12" name="页脚占位符 11"/>
          <p:cNvSpPr>
            <a:spLocks noGrp="1"/>
          </p:cNvSpPr>
          <p:nvPr>
            <p:ph type="ftr" sz="quarter" idx="12"/>
          </p:nvPr>
        </p:nvSpPr>
        <p:spPr>
          <a:xfrm>
            <a:off x="1600200" y="6509004"/>
            <a:ext cx="3907464" cy="274320"/>
          </a:xfrm>
        </p:spPr>
        <p:txBody>
          <a:bodyPr vert="horz" rtlCol="0"/>
          <a:lstStyle>
            <a:extLst/>
          </a:lstStyle>
          <a:p>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endParaRPr lang="en-US" altLang="zh-CN"/>
          </a:p>
        </p:txBody>
      </p:sp>
      <p:sp>
        <p:nvSpPr>
          <p:cNvPr id="5" name="页脚占位符 4"/>
          <p:cNvSpPr>
            <a:spLocks noGrp="1"/>
          </p:cNvSpPr>
          <p:nvPr>
            <p:ph type="ftr" sz="quarter" idx="11"/>
          </p:nvPr>
        </p:nvSpPr>
        <p:spPr/>
        <p:txBody>
          <a:bodyPr/>
          <a:lstStyle>
            <a:extLst/>
          </a:lstStyle>
          <a:p>
            <a:endParaRPr lang="en-US" altLang="zh-CN"/>
          </a:p>
        </p:txBody>
      </p:sp>
      <p:sp>
        <p:nvSpPr>
          <p:cNvPr id="6" name="灯片编号占位符 5"/>
          <p:cNvSpPr>
            <a:spLocks noGrp="1"/>
          </p:cNvSpPr>
          <p:nvPr>
            <p:ph type="sldNum" sz="quarter" idx="12"/>
          </p:nvPr>
        </p:nvSpPr>
        <p:spPr/>
        <p:txBody>
          <a:bodyPr/>
          <a:lstStyle>
            <a:extLst/>
          </a:lstStyle>
          <a:p>
            <a:fld id="{6F95DE7A-D135-4E4D-93C4-5C3CB8D3AECB}" type="slidenum">
              <a:rPr lang="en-US" altLang="zh-CN" smtClean="0"/>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lvl1pPr algn="l">
              <a:defRPr/>
            </a:lvl1pPr>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019800" cy="5851525"/>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endParaRPr lang="en-US" altLang="zh-CN"/>
          </a:p>
        </p:txBody>
      </p:sp>
      <p:sp>
        <p:nvSpPr>
          <p:cNvPr id="5" name="页脚占位符 4"/>
          <p:cNvSpPr>
            <a:spLocks noGrp="1"/>
          </p:cNvSpPr>
          <p:nvPr>
            <p:ph type="ftr" sz="quarter" idx="11"/>
          </p:nvPr>
        </p:nvSpPr>
        <p:spPr/>
        <p:txBody>
          <a:bodyPr/>
          <a:lstStyle>
            <a:extLst/>
          </a:lstStyle>
          <a:p>
            <a:endParaRPr lang="en-US" altLang="zh-CN"/>
          </a:p>
        </p:txBody>
      </p:sp>
      <p:sp>
        <p:nvSpPr>
          <p:cNvPr id="6" name="灯片编号占位符 5"/>
          <p:cNvSpPr>
            <a:spLocks noGrp="1"/>
          </p:cNvSpPr>
          <p:nvPr>
            <p:ph type="sldNum" sz="quarter" idx="12"/>
          </p:nvPr>
        </p:nvSpPr>
        <p:spPr/>
        <p:txBody>
          <a:bodyPr/>
          <a:lstStyle>
            <a:extLst/>
          </a:lstStyle>
          <a:p>
            <a:fld id="{1904252C-4F95-46CF-8A92-6016BFC6EF52}" type="slidenum">
              <a:rPr lang="en-US" altLang="zh-CN" smtClean="0"/>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endParaRPr lang="en-US" altLang="zh-CN"/>
          </a:p>
        </p:txBody>
      </p:sp>
      <p:sp>
        <p:nvSpPr>
          <p:cNvPr id="5" name="页脚占位符 4"/>
          <p:cNvSpPr>
            <a:spLocks noGrp="1"/>
          </p:cNvSpPr>
          <p:nvPr>
            <p:ph type="ftr" sz="quarter" idx="11"/>
          </p:nvPr>
        </p:nvSpPr>
        <p:spPr/>
        <p:txBody>
          <a:bodyPr/>
          <a:lstStyle>
            <a:extLst/>
          </a:lstStyle>
          <a:p>
            <a:endParaRPr lang="en-US" altLang="zh-CN"/>
          </a:p>
        </p:txBody>
      </p:sp>
      <p:sp>
        <p:nvSpPr>
          <p:cNvPr id="6" name="灯片编号占位符 5"/>
          <p:cNvSpPr>
            <a:spLocks noGrp="1"/>
          </p:cNvSpPr>
          <p:nvPr>
            <p:ph type="sldNum" sz="quarter" idx="12"/>
          </p:nvPr>
        </p:nvSpPr>
        <p:spPr/>
        <p:txBody>
          <a:bodyPr/>
          <a:lstStyle>
            <a:extLst/>
          </a:lstStyle>
          <a:p>
            <a:fld id="{84CECD3E-0976-4607-B837-D2C128DAC689}" type="slidenum">
              <a:rPr lang="en-US" altLang="zh-CN" smtClean="0"/>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1">
        <a:schemeClr val="bg2"/>
      </p:bgRef>
    </p:bg>
    <p:spTree>
      <p:nvGrpSpPr>
        <p:cNvPr id="1" name=""/>
        <p:cNvGrpSpPr/>
        <p:nvPr/>
      </p:nvGrpSpPr>
      <p:grpSpPr>
        <a:xfrm>
          <a:off x="0" y="0"/>
          <a:ext cx="0" cy="0"/>
          <a:chOff x="0" y="0"/>
          <a:chExt cx="0" cy="0"/>
        </a:xfrm>
      </p:grpSpPr>
      <p:sp>
        <p:nvSpPr>
          <p:cNvPr id="7" name="矩形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标题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CN" altLang="en-US" smtClean="0"/>
              <a:t>单击此处编辑母版文本样式</a:t>
            </a:r>
          </a:p>
        </p:txBody>
      </p:sp>
      <p:sp>
        <p:nvSpPr>
          <p:cNvPr id="8" name="日期占位符 7"/>
          <p:cNvSpPr>
            <a:spLocks noGrp="1"/>
          </p:cNvSpPr>
          <p:nvPr>
            <p:ph type="dt" sz="half" idx="10"/>
          </p:nvPr>
        </p:nvSpPr>
        <p:spPr>
          <a:xfrm>
            <a:off x="5562600" y="6513670"/>
            <a:ext cx="3002280" cy="274320"/>
          </a:xfrm>
        </p:spPr>
        <p:txBody>
          <a:bodyPr vert="horz" rtlCol="0"/>
          <a:lstStyle>
            <a:extLst/>
          </a:lstStyle>
          <a:p>
            <a:endParaRPr lang="en-US" altLang="zh-CN"/>
          </a:p>
        </p:txBody>
      </p:sp>
      <p:sp>
        <p:nvSpPr>
          <p:cNvPr id="9" name="灯片编号占位符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7431129-6D97-422D-B0F1-740125B18726}" type="slidenum">
              <a:rPr lang="en-US" altLang="zh-CN" smtClean="0"/>
              <a:pPr/>
              <a:t>‹#›</a:t>
            </a:fld>
            <a:endParaRPr lang="en-US" altLang="zh-CN"/>
          </a:p>
        </p:txBody>
      </p:sp>
      <p:sp>
        <p:nvSpPr>
          <p:cNvPr id="10" name="页脚占位符 9"/>
          <p:cNvSpPr>
            <a:spLocks noGrp="1"/>
          </p:cNvSpPr>
          <p:nvPr>
            <p:ph type="ftr" sz="quarter" idx="12"/>
          </p:nvPr>
        </p:nvSpPr>
        <p:spPr>
          <a:xfrm>
            <a:off x="1600200" y="6513670"/>
            <a:ext cx="3907464" cy="274320"/>
          </a:xfrm>
        </p:spPr>
        <p:txBody>
          <a:bodyPr vert="horz" rtlCol="0"/>
          <a:lstStyle>
            <a:extLst/>
          </a:lstStyle>
          <a:p>
            <a:endParaRPr lang="en-US" altLang="zh-C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endParaRPr lang="en-US" altLang="zh-CN"/>
          </a:p>
        </p:txBody>
      </p:sp>
      <p:sp>
        <p:nvSpPr>
          <p:cNvPr id="6" name="页脚占位符 5"/>
          <p:cNvSpPr>
            <a:spLocks noGrp="1"/>
          </p:cNvSpPr>
          <p:nvPr>
            <p:ph type="ftr" sz="quarter" idx="11"/>
          </p:nvPr>
        </p:nvSpPr>
        <p:spPr/>
        <p:txBody>
          <a:bodyPr/>
          <a:lstStyle>
            <a:extLst/>
          </a:lstStyle>
          <a:p>
            <a:endParaRPr lang="en-US" altLang="zh-CN"/>
          </a:p>
        </p:txBody>
      </p:sp>
      <p:sp>
        <p:nvSpPr>
          <p:cNvPr id="7" name="灯片编号占位符 6"/>
          <p:cNvSpPr>
            <a:spLocks noGrp="1"/>
          </p:cNvSpPr>
          <p:nvPr>
            <p:ph type="sldNum" sz="quarter" idx="12"/>
          </p:nvPr>
        </p:nvSpPr>
        <p:spPr>
          <a:xfrm>
            <a:off x="8641080" y="6514568"/>
            <a:ext cx="464288" cy="274320"/>
          </a:xfrm>
        </p:spPr>
        <p:txBody>
          <a:bodyPr/>
          <a:lstStyle>
            <a:extLst/>
          </a:lstStyle>
          <a:p>
            <a:fld id="{6F6D346E-818F-4AF9-A4EB-E0C9F42461D6}" type="slidenum">
              <a:rPr lang="en-US" altLang="zh-CN" smtClean="0"/>
              <a:pPr/>
              <a:t>‹#›</a:t>
            </a:fld>
            <a:endParaRPr lang="en-US" altLang="zh-CN"/>
          </a:p>
        </p:txBody>
      </p:sp>
      <p:sp>
        <p:nvSpPr>
          <p:cNvPr id="10" name="矩形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矩形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标题 1"/>
          <p:cNvSpPr>
            <a:spLocks noGrp="1"/>
          </p:cNvSpPr>
          <p:nvPr>
            <p:ph type="title"/>
          </p:nvPr>
        </p:nvSpPr>
        <p:spPr>
          <a:xfrm>
            <a:off x="457200" y="251948"/>
            <a:ext cx="8229600" cy="1143000"/>
          </a:xfrm>
        </p:spPr>
        <p:txBody>
          <a:bodyPr anchor="b"/>
          <a:lstStyle>
            <a:lvl1pPr>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extLst/>
          </a:lstStyle>
          <a:p>
            <a:endParaRPr lang="en-US" altLang="zh-CN"/>
          </a:p>
        </p:txBody>
      </p:sp>
      <p:sp>
        <p:nvSpPr>
          <p:cNvPr id="8" name="页脚占位符 7"/>
          <p:cNvSpPr>
            <a:spLocks noGrp="1"/>
          </p:cNvSpPr>
          <p:nvPr>
            <p:ph type="ftr" sz="quarter" idx="11"/>
          </p:nvPr>
        </p:nvSpPr>
        <p:spPr/>
        <p:txBody>
          <a:bodyPr/>
          <a:lstStyle>
            <a:extLst/>
          </a:lstStyle>
          <a:p>
            <a:endParaRPr lang="en-US" altLang="zh-CN"/>
          </a:p>
        </p:txBody>
      </p:sp>
      <p:sp>
        <p:nvSpPr>
          <p:cNvPr id="9" name="灯片编号占位符 8"/>
          <p:cNvSpPr>
            <a:spLocks noGrp="1"/>
          </p:cNvSpPr>
          <p:nvPr>
            <p:ph type="sldNum" sz="quarter" idx="12"/>
          </p:nvPr>
        </p:nvSpPr>
        <p:spPr>
          <a:xfrm>
            <a:off x="8641080" y="6514568"/>
            <a:ext cx="464288" cy="274320"/>
          </a:xfrm>
        </p:spPr>
        <p:txBody>
          <a:bodyPr/>
          <a:lstStyle>
            <a:extLst/>
          </a:lstStyle>
          <a:p>
            <a:fld id="{449AF46A-83B7-4F63-9E8F-BEBCF54698C8}" type="slidenum">
              <a:rPr lang="en-US" altLang="zh-CN" smtClean="0"/>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53218"/>
            <a:ext cx="8229600" cy="1143000"/>
          </a:xfrm>
        </p:spPr>
        <p:txBody>
          <a:bodyPr/>
          <a:lstStyle>
            <a:extLst/>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extLst/>
          </a:lstStyle>
          <a:p>
            <a:endParaRPr lang="en-US" altLang="zh-CN"/>
          </a:p>
        </p:txBody>
      </p:sp>
      <p:sp>
        <p:nvSpPr>
          <p:cNvPr id="4" name="页脚占位符 3"/>
          <p:cNvSpPr>
            <a:spLocks noGrp="1"/>
          </p:cNvSpPr>
          <p:nvPr>
            <p:ph type="ftr" sz="quarter" idx="11"/>
          </p:nvPr>
        </p:nvSpPr>
        <p:spPr/>
        <p:txBody>
          <a:bodyPr/>
          <a:lstStyle>
            <a:extLst/>
          </a:lstStyle>
          <a:p>
            <a:endParaRPr lang="en-US" altLang="zh-CN"/>
          </a:p>
        </p:txBody>
      </p:sp>
      <p:sp>
        <p:nvSpPr>
          <p:cNvPr id="5" name="灯片编号占位符 4"/>
          <p:cNvSpPr>
            <a:spLocks noGrp="1"/>
          </p:cNvSpPr>
          <p:nvPr>
            <p:ph type="sldNum" sz="quarter" idx="12"/>
          </p:nvPr>
        </p:nvSpPr>
        <p:spPr/>
        <p:txBody>
          <a:bodyPr/>
          <a:lstStyle>
            <a:extLst/>
          </a:lstStyle>
          <a:p>
            <a:fld id="{292859C7-948B-4DD5-A472-4A97A3870B62}" type="slidenum">
              <a:rPr lang="en-US" altLang="zh-CN" smtClean="0"/>
              <a:pPr/>
              <a:t>‹#›</a:t>
            </a:fld>
            <a:endParaRPr lang="en-US" altLang="zh-CN"/>
          </a:p>
        </p:txBody>
      </p:sp>
      <p:sp>
        <p:nvSpPr>
          <p:cNvPr id="7" name="矩形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extLst/>
          </a:lstStyle>
          <a:p>
            <a:endParaRPr lang="en-US" altLang="zh-CN"/>
          </a:p>
        </p:txBody>
      </p:sp>
      <p:sp>
        <p:nvSpPr>
          <p:cNvPr id="3" name="页脚占位符 2"/>
          <p:cNvSpPr>
            <a:spLocks noGrp="1"/>
          </p:cNvSpPr>
          <p:nvPr>
            <p:ph type="ftr" sz="quarter" idx="11"/>
          </p:nvPr>
        </p:nvSpPr>
        <p:spPr/>
        <p:txBody>
          <a:bodyPr/>
          <a:lstStyle>
            <a:extLst/>
          </a:lstStyle>
          <a:p>
            <a:endParaRPr lang="en-US" altLang="zh-CN"/>
          </a:p>
        </p:txBody>
      </p:sp>
      <p:sp>
        <p:nvSpPr>
          <p:cNvPr id="4" name="灯片编号占位符 3"/>
          <p:cNvSpPr>
            <a:spLocks noGrp="1"/>
          </p:cNvSpPr>
          <p:nvPr>
            <p:ph type="sldNum" sz="quarter" idx="12"/>
          </p:nvPr>
        </p:nvSpPr>
        <p:spPr/>
        <p:txBody>
          <a:bodyPr/>
          <a:lstStyle>
            <a:extLst/>
          </a:lstStyle>
          <a:p>
            <a:fld id="{8FC1BAF0-161F-46F5-9885-03C22809CDFD}" type="slidenum">
              <a:rPr lang="en-US" altLang="zh-CN" smtClean="0"/>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1">
        <a:schemeClr val="bg2"/>
      </p:bgRef>
    </p:bg>
    <p:spTree>
      <p:nvGrpSpPr>
        <p:cNvPr id="1" name=""/>
        <p:cNvGrpSpPr/>
        <p:nvPr/>
      </p:nvGrpSpPr>
      <p:grpSpPr>
        <a:xfrm>
          <a:off x="0" y="0"/>
          <a:ext cx="0" cy="0"/>
          <a:chOff x="0" y="0"/>
          <a:chExt cx="0" cy="0"/>
        </a:xfrm>
      </p:grpSpPr>
      <p:sp>
        <p:nvSpPr>
          <p:cNvPr id="8" name="矩形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标题 1"/>
          <p:cNvSpPr>
            <a:spLocks noGrp="1"/>
          </p:cNvSpPr>
          <p:nvPr>
            <p:ph type="title"/>
          </p:nvPr>
        </p:nvSpPr>
        <p:spPr>
          <a:xfrm>
            <a:off x="4963136" y="304800"/>
            <a:ext cx="3931920" cy="762000"/>
          </a:xfrm>
        </p:spPr>
        <p:txBody>
          <a:bodyPr anchor="b"/>
          <a:lstStyle>
            <a:lvl1pPr marL="0" algn="r">
              <a:buNone/>
              <a:defRPr sz="2000" b="1"/>
            </a:lvl1pPr>
            <a:extLst/>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9" name="日期占位符 8"/>
          <p:cNvSpPr>
            <a:spLocks noGrp="1"/>
          </p:cNvSpPr>
          <p:nvPr>
            <p:ph type="dt" sz="half" idx="10"/>
          </p:nvPr>
        </p:nvSpPr>
        <p:spPr>
          <a:xfrm>
            <a:off x="5562600" y="6513670"/>
            <a:ext cx="3002280" cy="274320"/>
          </a:xfrm>
        </p:spPr>
        <p:txBody>
          <a:bodyPr vert="horz" rtlCol="0"/>
          <a:lstStyle>
            <a:extLst/>
          </a:lstStyle>
          <a:p>
            <a:endParaRPr lang="en-US" altLang="zh-CN"/>
          </a:p>
        </p:txBody>
      </p:sp>
      <p:sp>
        <p:nvSpPr>
          <p:cNvPr id="10" name="灯片编号占位符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995A9B4C-F588-4239-BD47-CE1625AE84AF}" type="slidenum">
              <a:rPr lang="en-US" altLang="zh-CN" smtClean="0"/>
              <a:pPr/>
              <a:t>‹#›</a:t>
            </a:fld>
            <a:endParaRPr lang="en-US" altLang="zh-CN"/>
          </a:p>
        </p:txBody>
      </p:sp>
      <p:sp>
        <p:nvSpPr>
          <p:cNvPr id="11" name="页脚占位符 10"/>
          <p:cNvSpPr>
            <a:spLocks noGrp="1"/>
          </p:cNvSpPr>
          <p:nvPr>
            <p:ph type="ftr" sz="quarter" idx="12"/>
          </p:nvPr>
        </p:nvSpPr>
        <p:spPr>
          <a:xfrm>
            <a:off x="1600200" y="6513670"/>
            <a:ext cx="3907464" cy="274320"/>
          </a:xfrm>
        </p:spPr>
        <p:txBody>
          <a:bodyPr vert="horz" rtlCol="0"/>
          <a:lstStyle>
            <a:extLst/>
          </a:lstStyle>
          <a:p>
            <a:endParaRPr lang="en-US" altLang="zh-CN"/>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3040443" y="4724400"/>
            <a:ext cx="5486400" cy="664536"/>
          </a:xfrm>
        </p:spPr>
        <p:txBody>
          <a:bodyPr anchor="b"/>
          <a:lstStyle>
            <a:lvl1pPr marL="0" algn="r">
              <a:buNone/>
              <a:defRPr sz="2000" b="1"/>
            </a:lvl1pPr>
            <a:extLst/>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zh-CN" altLang="en-US" smtClean="0"/>
              <a:t>单击此处编辑母版文本样式</a:t>
            </a:r>
          </a:p>
        </p:txBody>
      </p:sp>
      <p:sp>
        <p:nvSpPr>
          <p:cNvPr id="13" name="图片占位符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zh-CN" altLang="en-US" smtClean="0">
                <a:solidFill>
                  <a:schemeClr val="lt1"/>
                </a:solidFill>
                <a:latin typeface="+mn-lt"/>
                <a:ea typeface="+mn-ea"/>
                <a:cs typeface="+mn-cs"/>
              </a:rPr>
              <a:t>单击图标添加图片</a:t>
            </a:r>
            <a:endParaRPr kumimoji="0" lang="en-US" dirty="0">
              <a:solidFill>
                <a:schemeClr val="lt1"/>
              </a:solidFill>
              <a:latin typeface="+mn-lt"/>
              <a:ea typeface="+mn-ea"/>
              <a:cs typeface="+mn-cs"/>
            </a:endParaRPr>
          </a:p>
        </p:txBody>
      </p:sp>
      <p:sp>
        <p:nvSpPr>
          <p:cNvPr id="8" name="日期占位符 7"/>
          <p:cNvSpPr>
            <a:spLocks noGrp="1"/>
          </p:cNvSpPr>
          <p:nvPr>
            <p:ph type="dt" sz="half" idx="10"/>
          </p:nvPr>
        </p:nvSpPr>
        <p:spPr>
          <a:xfrm>
            <a:off x="5562600" y="6509004"/>
            <a:ext cx="3002280" cy="274320"/>
          </a:xfrm>
        </p:spPr>
        <p:txBody>
          <a:bodyPr vert="horz" rtlCol="0"/>
          <a:lstStyle>
            <a:extLst/>
          </a:lstStyle>
          <a:p>
            <a:endParaRPr lang="en-US" altLang="zh-CN"/>
          </a:p>
        </p:txBody>
      </p:sp>
      <p:sp>
        <p:nvSpPr>
          <p:cNvPr id="9" name="灯片编号占位符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362B1343-E872-48CF-BEA3-F8E0B27B3369}" type="slidenum">
              <a:rPr lang="en-US" altLang="zh-CN" smtClean="0"/>
              <a:pPr/>
              <a:t>‹#›</a:t>
            </a:fld>
            <a:endParaRPr lang="en-US" altLang="zh-CN"/>
          </a:p>
        </p:txBody>
      </p:sp>
      <p:sp>
        <p:nvSpPr>
          <p:cNvPr id="10" name="页脚占位符 9"/>
          <p:cNvSpPr>
            <a:spLocks noGrp="1"/>
          </p:cNvSpPr>
          <p:nvPr>
            <p:ph type="ftr" sz="quarter" idx="12"/>
          </p:nvPr>
        </p:nvSpPr>
        <p:spPr>
          <a:xfrm>
            <a:off x="1600200" y="6509004"/>
            <a:ext cx="3907464" cy="274320"/>
          </a:xfrm>
        </p:spPr>
        <p:txBody>
          <a:bodyPr vert="horz" rtlCol="0"/>
          <a:lstStyle>
            <a:extLst/>
          </a:lstStyle>
          <a:p>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对角圆角矩形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页脚占位符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ltLang="zh-CN"/>
          </a:p>
        </p:txBody>
      </p:sp>
      <p:sp>
        <p:nvSpPr>
          <p:cNvPr id="14" name="日期占位符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endParaRPr lang="en-US" altLang="zh-CN"/>
          </a:p>
        </p:txBody>
      </p:sp>
      <p:sp>
        <p:nvSpPr>
          <p:cNvPr id="23" name="灯片编号占位符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50DCB116-D39B-4D0F-872B-A9FD2E24894E}" type="slidenum">
              <a:rPr lang="en-US" altLang="zh-CN" smtClean="0"/>
              <a:pPr/>
              <a:t>‹#›</a:t>
            </a:fld>
            <a:endParaRPr lang="en-US" altLang="zh-CN"/>
          </a:p>
        </p:txBody>
      </p:sp>
      <p:sp>
        <p:nvSpPr>
          <p:cNvPr id="22" name="标题占位符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Tree>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Text Box 2"/>
          <p:cNvSpPr txBox="1">
            <a:spLocks noChangeArrowheads="1"/>
          </p:cNvSpPr>
          <p:nvPr/>
        </p:nvSpPr>
        <p:spPr bwMode="auto">
          <a:xfrm>
            <a:off x="822325" y="4016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zh-CN"/>
          </a:p>
        </p:txBody>
      </p:sp>
      <p:sp>
        <p:nvSpPr>
          <p:cNvPr id="233475" name="Text Box 3"/>
          <p:cNvSpPr txBox="1">
            <a:spLocks noChangeArrowheads="1"/>
          </p:cNvSpPr>
          <p:nvPr/>
        </p:nvSpPr>
        <p:spPr bwMode="auto">
          <a:xfrm>
            <a:off x="2446908" y="401638"/>
            <a:ext cx="4030270" cy="584775"/>
          </a:xfrm>
          <a:prstGeom prst="rect">
            <a:avLst/>
          </a:prstGeom>
          <a:gradFill rotWithShape="0">
            <a:gsLst>
              <a:gs pos="0">
                <a:schemeClr val="tx2"/>
              </a:gs>
              <a:gs pos="100000">
                <a:schemeClr val="tx2">
                  <a:gamma/>
                  <a:shade val="46275"/>
                  <a:invGamma/>
                </a:schemeClr>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zh-CN" altLang="en-US" sz="3200" b="1" dirty="0" smtClean="0">
                <a:solidFill>
                  <a:schemeClr val="bg1"/>
                </a:solidFill>
                <a:latin typeface="Tahoma" pitchFamily="34" charset="0"/>
                <a:ea typeface="楷体_GB2312" pitchFamily="49" charset="-122"/>
              </a:rPr>
              <a:t>第</a:t>
            </a:r>
            <a:r>
              <a:rPr lang="zh-CN" altLang="en-US" sz="3200" b="1" dirty="0">
                <a:solidFill>
                  <a:schemeClr val="bg1"/>
                </a:solidFill>
                <a:latin typeface="Tahoma" pitchFamily="34" charset="0"/>
                <a:ea typeface="楷体_GB2312" pitchFamily="49" charset="-122"/>
              </a:rPr>
              <a:t>四</a:t>
            </a:r>
            <a:r>
              <a:rPr lang="zh-CN" altLang="en-US" sz="3200" b="1" dirty="0" smtClean="0">
                <a:solidFill>
                  <a:schemeClr val="bg1"/>
                </a:solidFill>
                <a:latin typeface="Tahoma" pitchFamily="34" charset="0"/>
                <a:ea typeface="楷体_GB2312" pitchFamily="49" charset="-122"/>
              </a:rPr>
              <a:t>章        </a:t>
            </a:r>
            <a:r>
              <a:rPr lang="zh-CN" altLang="en-US" sz="3200" b="1" dirty="0">
                <a:solidFill>
                  <a:schemeClr val="bg1"/>
                </a:solidFill>
                <a:latin typeface="Tahoma" pitchFamily="34" charset="0"/>
                <a:ea typeface="楷体_GB2312" pitchFamily="49" charset="-122"/>
              </a:rPr>
              <a:t>会计凭证</a:t>
            </a:r>
          </a:p>
        </p:txBody>
      </p:sp>
      <p:sp>
        <p:nvSpPr>
          <p:cNvPr id="233476" name="Text Box 4"/>
          <p:cNvSpPr txBox="1">
            <a:spLocks noChangeArrowheads="1"/>
          </p:cNvSpPr>
          <p:nvPr/>
        </p:nvSpPr>
        <p:spPr bwMode="auto">
          <a:xfrm>
            <a:off x="1965325" y="14684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zh-CN"/>
          </a:p>
        </p:txBody>
      </p:sp>
      <p:pic>
        <p:nvPicPr>
          <p:cNvPr id="233477" name="Picture 5" descr="earth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226096" y="1316038"/>
            <a:ext cx="609600" cy="609600"/>
          </a:xfrm>
          <a:prstGeom prst="rect">
            <a:avLst/>
          </a:prstGeom>
          <a:noFill/>
          <a:extLst>
            <a:ext uri="{909E8E84-426E-40DD-AFC4-6F175D3DCCD1}">
              <a14:hiddenFill xmlns:a14="http://schemas.microsoft.com/office/drawing/2010/main">
                <a:solidFill>
                  <a:srgbClr val="FFFFFF"/>
                </a:solidFill>
              </a14:hiddenFill>
            </a:ext>
          </a:extLst>
        </p:spPr>
      </p:pic>
      <p:sp>
        <p:nvSpPr>
          <p:cNvPr id="233478" name="Text Box 6"/>
          <p:cNvSpPr txBox="1">
            <a:spLocks noChangeArrowheads="1"/>
          </p:cNvSpPr>
          <p:nvPr/>
        </p:nvSpPr>
        <p:spPr bwMode="auto">
          <a:xfrm>
            <a:off x="1835696" y="1282700"/>
            <a:ext cx="5943600" cy="4379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30000"/>
              </a:lnSpc>
            </a:pPr>
            <a:r>
              <a:rPr lang="zh-CN" altLang="en-US" sz="3200" b="1" dirty="0">
                <a:solidFill>
                  <a:schemeClr val="bg1"/>
                </a:solidFill>
                <a:latin typeface="Tahoma" pitchFamily="34" charset="0"/>
                <a:ea typeface="楷体_GB2312" pitchFamily="49" charset="-122"/>
              </a:rPr>
              <a:t>本章学习目的</a:t>
            </a:r>
          </a:p>
          <a:p>
            <a:pPr>
              <a:lnSpc>
                <a:spcPct val="130000"/>
              </a:lnSpc>
            </a:pPr>
            <a:endParaRPr lang="zh-CN" altLang="en-US" sz="3200" b="1" dirty="0">
              <a:solidFill>
                <a:schemeClr val="bg1"/>
              </a:solidFill>
              <a:latin typeface="Tahoma" pitchFamily="34" charset="0"/>
              <a:ea typeface="楷体_GB2312" pitchFamily="49" charset="-122"/>
            </a:endParaRPr>
          </a:p>
          <a:p>
            <a:pPr>
              <a:lnSpc>
                <a:spcPct val="130000"/>
              </a:lnSpc>
            </a:pPr>
            <a:r>
              <a:rPr lang="zh-CN" altLang="en-US" dirty="0">
                <a:solidFill>
                  <a:schemeClr val="bg1"/>
                </a:solidFill>
                <a:latin typeface="宋体" pitchFamily="2" charset="-122"/>
              </a:rPr>
              <a:t>    </a:t>
            </a:r>
            <a:r>
              <a:rPr lang="zh-CN" altLang="en-US" sz="3200" dirty="0">
                <a:solidFill>
                  <a:schemeClr val="bg1"/>
                </a:solidFill>
                <a:latin typeface="宋体" pitchFamily="2" charset="-122"/>
              </a:rPr>
              <a:t>通过本章学习，了解与掌握会计凭证的意义和种类；掌握原始凭证的填制与审核；掌握记账凭证的编制与审核。</a:t>
            </a:r>
          </a:p>
          <a:p>
            <a:endParaRPr lang="en-US" altLang="zh-CN" sz="3200" dirty="0">
              <a:solidFill>
                <a:schemeClr val="bg1"/>
              </a:solidFill>
              <a:latin typeface="宋体"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50825" y="260350"/>
            <a:ext cx="8893175" cy="465138"/>
          </a:xfrm>
        </p:spPr>
        <p:txBody>
          <a:bodyPr>
            <a:normAutofit fontScale="90000"/>
          </a:bodyPr>
          <a:lstStyle/>
          <a:p>
            <a:pPr algn="l"/>
            <a:r>
              <a:rPr lang="en-US" altLang="zh-CN" sz="2400" b="1">
                <a:solidFill>
                  <a:srgbClr val="FFFF00"/>
                </a:solidFill>
                <a:ea typeface="楷体_GB2312" pitchFamily="49" charset="-122"/>
              </a:rPr>
              <a:t/>
            </a:r>
            <a:br>
              <a:rPr lang="en-US" altLang="zh-CN" sz="2400" b="1">
                <a:solidFill>
                  <a:srgbClr val="FFFF00"/>
                </a:solidFill>
                <a:ea typeface="楷体_GB2312" pitchFamily="49" charset="-122"/>
              </a:rPr>
            </a:br>
            <a:endParaRPr lang="en-US" altLang="zh-CN" sz="2400" b="1">
              <a:solidFill>
                <a:srgbClr val="FFFF00"/>
              </a:solidFill>
              <a:ea typeface="楷体_GB2312" pitchFamily="49" charset="-122"/>
            </a:endParaRPr>
          </a:p>
        </p:txBody>
      </p:sp>
      <p:sp>
        <p:nvSpPr>
          <p:cNvPr id="22531" name="Rectangle 3"/>
          <p:cNvSpPr>
            <a:spLocks noGrp="1" noChangeArrowheads="1"/>
          </p:cNvSpPr>
          <p:nvPr>
            <p:ph idx="1"/>
          </p:nvPr>
        </p:nvSpPr>
        <p:spPr>
          <a:xfrm>
            <a:off x="250825" y="3262313"/>
            <a:ext cx="8893175" cy="1570037"/>
          </a:xfrm>
        </p:spPr>
        <p:txBody>
          <a:bodyPr/>
          <a:lstStyle/>
          <a:p>
            <a:pPr>
              <a:buFontTx/>
              <a:buNone/>
            </a:pPr>
            <a:endParaRPr lang="en-US" altLang="zh-CN" sz="2400" b="1">
              <a:solidFill>
                <a:schemeClr val="bg1"/>
              </a:solidFill>
              <a:latin typeface="宋体" pitchFamily="2" charset="-122"/>
            </a:endParaRPr>
          </a:p>
          <a:p>
            <a:pPr>
              <a:buFontTx/>
              <a:buNone/>
            </a:pPr>
            <a:endParaRPr lang="en-US" altLang="zh-CN" sz="2400" b="1">
              <a:solidFill>
                <a:schemeClr val="bg1"/>
              </a:solidFill>
              <a:latin typeface="宋体" pitchFamily="2" charset="-122"/>
            </a:endParaRPr>
          </a:p>
          <a:p>
            <a:pPr>
              <a:buFontTx/>
              <a:buNone/>
            </a:pPr>
            <a:endParaRPr lang="en-US" altLang="zh-CN" sz="2400">
              <a:latin typeface="宋体" pitchFamily="2" charset="-122"/>
            </a:endParaRPr>
          </a:p>
        </p:txBody>
      </p:sp>
      <p:sp>
        <p:nvSpPr>
          <p:cNvPr id="22532" name="Text Box 4"/>
          <p:cNvSpPr txBox="1">
            <a:spLocks noChangeArrowheads="1"/>
          </p:cNvSpPr>
          <p:nvPr/>
        </p:nvSpPr>
        <p:spPr bwMode="auto">
          <a:xfrm>
            <a:off x="0" y="0"/>
            <a:ext cx="9144000" cy="6863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kumimoji="1" sz="2400">
                <a:solidFill>
                  <a:schemeClr val="tx1"/>
                </a:solidFill>
                <a:latin typeface="Times New Roman" pitchFamily="18" charset="0"/>
                <a:ea typeface="宋体" pitchFamily="2" charset="-122"/>
              </a:defRPr>
            </a:lvl1pPr>
            <a:lvl2pPr marL="914400" indent="-457200">
              <a:defRPr kumimoji="1" sz="2400">
                <a:solidFill>
                  <a:schemeClr val="tx1"/>
                </a:solidFill>
                <a:latin typeface="Times New Roman" pitchFamily="18" charset="0"/>
                <a:ea typeface="宋体" pitchFamily="2" charset="-122"/>
              </a:defRPr>
            </a:lvl2pPr>
            <a:lvl3pPr marL="1371600" indent="-457200">
              <a:defRPr kumimoji="1" sz="2400">
                <a:solidFill>
                  <a:schemeClr val="tx1"/>
                </a:solidFill>
                <a:latin typeface="Times New Roman" pitchFamily="18" charset="0"/>
                <a:ea typeface="宋体" pitchFamily="2" charset="-122"/>
              </a:defRPr>
            </a:lvl3pPr>
            <a:lvl4pPr marL="1828800" indent="-457200">
              <a:defRPr kumimoji="1" sz="2400">
                <a:solidFill>
                  <a:schemeClr val="tx1"/>
                </a:solidFill>
                <a:latin typeface="Times New Roman" pitchFamily="18" charset="0"/>
                <a:ea typeface="宋体" pitchFamily="2" charset="-122"/>
              </a:defRPr>
            </a:lvl4pPr>
            <a:lvl5pPr marL="2286000" indent="-457200">
              <a:defRPr kumimoji="1" sz="2400">
                <a:solidFill>
                  <a:schemeClr val="tx1"/>
                </a:solidFill>
                <a:latin typeface="Times New Roman" pitchFamily="18" charset="0"/>
                <a:ea typeface="宋体" pitchFamily="2" charset="-122"/>
              </a:defRPr>
            </a:lvl5pPr>
            <a:lvl6pPr marL="2743200" indent="-457200" fontAlgn="base">
              <a:spcBef>
                <a:spcPct val="0"/>
              </a:spcBef>
              <a:spcAft>
                <a:spcPct val="0"/>
              </a:spcAft>
              <a:defRPr kumimoji="1" sz="2400">
                <a:solidFill>
                  <a:schemeClr val="tx1"/>
                </a:solidFill>
                <a:latin typeface="Times New Roman" pitchFamily="18" charset="0"/>
                <a:ea typeface="宋体" pitchFamily="2" charset="-122"/>
              </a:defRPr>
            </a:lvl6pPr>
            <a:lvl7pPr marL="3200400" indent="-457200" fontAlgn="base">
              <a:spcBef>
                <a:spcPct val="0"/>
              </a:spcBef>
              <a:spcAft>
                <a:spcPct val="0"/>
              </a:spcAft>
              <a:defRPr kumimoji="1" sz="2400">
                <a:solidFill>
                  <a:schemeClr val="tx1"/>
                </a:solidFill>
                <a:latin typeface="Times New Roman" pitchFamily="18" charset="0"/>
                <a:ea typeface="宋体" pitchFamily="2" charset="-122"/>
              </a:defRPr>
            </a:lvl7pPr>
            <a:lvl8pPr marL="3657600" indent="-457200" fontAlgn="base">
              <a:spcBef>
                <a:spcPct val="0"/>
              </a:spcBef>
              <a:spcAft>
                <a:spcPct val="0"/>
              </a:spcAft>
              <a:defRPr kumimoji="1" sz="2400">
                <a:solidFill>
                  <a:schemeClr val="tx1"/>
                </a:solidFill>
                <a:latin typeface="Times New Roman" pitchFamily="18" charset="0"/>
                <a:ea typeface="宋体" pitchFamily="2" charset="-122"/>
              </a:defRPr>
            </a:lvl8pPr>
            <a:lvl9pPr marL="4114800" indent="-457200" fontAlgn="base">
              <a:spcBef>
                <a:spcPct val="0"/>
              </a:spcBef>
              <a:spcAft>
                <a:spcPct val="0"/>
              </a:spcAft>
              <a:defRPr kumimoji="1" sz="2400">
                <a:solidFill>
                  <a:schemeClr val="tx1"/>
                </a:solidFill>
                <a:latin typeface="Times New Roman" pitchFamily="18" charset="0"/>
                <a:ea typeface="宋体" pitchFamily="2" charset="-122"/>
              </a:defRPr>
            </a:lvl9pPr>
          </a:lstStyle>
          <a:p>
            <a:r>
              <a:rPr lang="zh-CN" altLang="en-US" b="1" dirty="0">
                <a:solidFill>
                  <a:schemeClr val="bg1"/>
                </a:solidFill>
                <a:latin typeface="宋体" pitchFamily="2" charset="-122"/>
              </a:rPr>
              <a:t>　</a:t>
            </a:r>
            <a:r>
              <a:rPr lang="zh-CN" altLang="en-US" b="1" dirty="0" smtClean="0">
                <a:solidFill>
                  <a:schemeClr val="bg1"/>
                </a:solidFill>
                <a:latin typeface="宋体" pitchFamily="2" charset="-122"/>
              </a:rPr>
              <a:t> </a:t>
            </a:r>
            <a:r>
              <a:rPr lang="en-US" altLang="zh-CN" sz="4400" b="1" dirty="0" smtClean="0">
                <a:solidFill>
                  <a:schemeClr val="bg1"/>
                </a:solidFill>
                <a:latin typeface="隶书" pitchFamily="49" charset="-122"/>
                <a:ea typeface="隶书" pitchFamily="49" charset="-122"/>
              </a:rPr>
              <a:t>3</a:t>
            </a:r>
            <a:r>
              <a:rPr lang="zh-CN" altLang="en-US" sz="4400" b="1" dirty="0">
                <a:solidFill>
                  <a:schemeClr val="bg1"/>
                </a:solidFill>
                <a:latin typeface="隶书" pitchFamily="49" charset="-122"/>
                <a:ea typeface="隶书" pitchFamily="49" charset="-122"/>
              </a:rPr>
              <a:t>．</a:t>
            </a:r>
            <a:r>
              <a:rPr lang="zh-CN" altLang="en-US" sz="4400" b="1" dirty="0">
                <a:solidFill>
                  <a:srgbClr val="FFFF00"/>
                </a:solidFill>
                <a:latin typeface="隶书" pitchFamily="49" charset="-122"/>
                <a:ea typeface="隶书" pitchFamily="49" charset="-122"/>
              </a:rPr>
              <a:t>填制及时。</a:t>
            </a:r>
            <a:r>
              <a:rPr lang="zh-CN" altLang="en-US" sz="4400" b="1" dirty="0">
                <a:solidFill>
                  <a:schemeClr val="bg1"/>
                </a:solidFill>
                <a:latin typeface="隶书" pitchFamily="49" charset="-122"/>
                <a:ea typeface="隶书" pitchFamily="49" charset="-122"/>
              </a:rPr>
              <a:t>即每当一项经济业务发生或完成，都要立即填制原始凭证，做到不积压、不误时、不事后补制。</a:t>
            </a:r>
          </a:p>
          <a:p>
            <a:r>
              <a:rPr lang="zh-CN" altLang="en-US" sz="4400" b="1" dirty="0">
                <a:solidFill>
                  <a:schemeClr val="bg1"/>
                </a:solidFill>
                <a:latin typeface="隶书" pitchFamily="49" charset="-122"/>
                <a:ea typeface="隶书" pitchFamily="49" charset="-122"/>
              </a:rPr>
              <a:t>　</a:t>
            </a:r>
            <a:r>
              <a:rPr lang="en-US" altLang="zh-CN" sz="4400" b="1" dirty="0">
                <a:solidFill>
                  <a:schemeClr val="bg1"/>
                </a:solidFill>
                <a:latin typeface="隶书" pitchFamily="49" charset="-122"/>
                <a:ea typeface="隶书" pitchFamily="49" charset="-122"/>
              </a:rPr>
              <a:t>4</a:t>
            </a:r>
            <a:r>
              <a:rPr lang="zh-CN" altLang="en-US" sz="4400" b="1" dirty="0">
                <a:solidFill>
                  <a:schemeClr val="bg1"/>
                </a:solidFill>
                <a:latin typeface="隶书" pitchFamily="49" charset="-122"/>
                <a:ea typeface="隶书" pitchFamily="49" charset="-122"/>
              </a:rPr>
              <a:t>．</a:t>
            </a:r>
            <a:r>
              <a:rPr lang="zh-CN" altLang="en-US" sz="4400" b="1" dirty="0">
                <a:solidFill>
                  <a:srgbClr val="FFFF00"/>
                </a:solidFill>
                <a:latin typeface="隶书" pitchFamily="49" charset="-122"/>
                <a:ea typeface="隶书" pitchFamily="49" charset="-122"/>
              </a:rPr>
              <a:t>书写清楚规范。</a:t>
            </a:r>
            <a:r>
              <a:rPr lang="zh-CN" altLang="en-US" sz="4400" b="1" dirty="0">
                <a:solidFill>
                  <a:schemeClr val="bg1"/>
                </a:solidFill>
                <a:latin typeface="隶书" pitchFamily="49" charset="-122"/>
                <a:ea typeface="隶书" pitchFamily="49" charset="-122"/>
              </a:rPr>
              <a:t>即字迹端正、易于辨认，做到数字书写符合会计上的技术要求，文字工整，不草、不乱、不</a:t>
            </a:r>
            <a:r>
              <a:rPr lang="en-US" altLang="zh-CN" sz="4400" b="1" dirty="0">
                <a:solidFill>
                  <a:schemeClr val="bg1"/>
                </a:solidFill>
                <a:latin typeface="隶书" pitchFamily="49" charset="-122"/>
                <a:ea typeface="隶书" pitchFamily="49" charset="-122"/>
              </a:rPr>
              <a:t>"</a:t>
            </a:r>
            <a:r>
              <a:rPr lang="zh-CN" altLang="en-US" sz="4400" b="1" dirty="0">
                <a:solidFill>
                  <a:schemeClr val="bg1"/>
                </a:solidFill>
                <a:latin typeface="隶书" pitchFamily="49" charset="-122"/>
                <a:ea typeface="隶书" pitchFamily="49" charset="-122"/>
              </a:rPr>
              <a:t>造</a:t>
            </a:r>
            <a:r>
              <a:rPr lang="en-US" altLang="zh-CN" sz="4400" b="1" dirty="0">
                <a:solidFill>
                  <a:schemeClr val="bg1"/>
                </a:solidFill>
                <a:latin typeface="隶书" pitchFamily="49" charset="-122"/>
                <a:ea typeface="隶书" pitchFamily="49" charset="-122"/>
              </a:rPr>
              <a:t>"</a:t>
            </a:r>
            <a:r>
              <a:rPr lang="zh-CN" altLang="en-US" sz="4400" b="1" dirty="0">
                <a:solidFill>
                  <a:schemeClr val="bg1"/>
                </a:solidFill>
                <a:latin typeface="隶书" pitchFamily="49" charset="-122"/>
                <a:ea typeface="隶书" pitchFamily="49" charset="-122"/>
              </a:rPr>
              <a:t>；复写的凭证，要不串格、不串行、不模糊。</a:t>
            </a:r>
          </a:p>
          <a:p>
            <a:endParaRPr lang="en-US" altLang="zh-CN" sz="4400" b="1" dirty="0">
              <a:solidFill>
                <a:schemeClr val="bg1"/>
              </a:solidFill>
              <a:latin typeface="隶书" pitchFamily="49" charset="-122"/>
              <a:ea typeface="隶书" pitchFamily="49"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50825" y="260350"/>
            <a:ext cx="8893175" cy="465138"/>
          </a:xfrm>
        </p:spPr>
        <p:txBody>
          <a:bodyPr>
            <a:normAutofit fontScale="90000"/>
          </a:bodyPr>
          <a:lstStyle/>
          <a:p>
            <a:pPr algn="l"/>
            <a:r>
              <a:rPr lang="en-US" altLang="zh-CN" sz="2400" b="1">
                <a:solidFill>
                  <a:srgbClr val="FFFF00"/>
                </a:solidFill>
                <a:ea typeface="楷体_GB2312" pitchFamily="49" charset="-122"/>
              </a:rPr>
              <a:t/>
            </a:r>
            <a:br>
              <a:rPr lang="en-US" altLang="zh-CN" sz="2400" b="1">
                <a:solidFill>
                  <a:srgbClr val="FFFF00"/>
                </a:solidFill>
                <a:ea typeface="楷体_GB2312" pitchFamily="49" charset="-122"/>
              </a:rPr>
            </a:br>
            <a:endParaRPr lang="en-US" altLang="zh-CN" sz="2400" b="1">
              <a:solidFill>
                <a:srgbClr val="FFFF00"/>
              </a:solidFill>
              <a:ea typeface="楷体_GB2312" pitchFamily="49" charset="-122"/>
            </a:endParaRPr>
          </a:p>
        </p:txBody>
      </p:sp>
      <p:sp>
        <p:nvSpPr>
          <p:cNvPr id="23555" name="Rectangle 3"/>
          <p:cNvSpPr>
            <a:spLocks noGrp="1" noChangeArrowheads="1"/>
          </p:cNvSpPr>
          <p:nvPr>
            <p:ph idx="1"/>
          </p:nvPr>
        </p:nvSpPr>
        <p:spPr>
          <a:xfrm>
            <a:off x="250825" y="3262313"/>
            <a:ext cx="8893175" cy="1570037"/>
          </a:xfrm>
        </p:spPr>
        <p:txBody>
          <a:bodyPr/>
          <a:lstStyle/>
          <a:p>
            <a:pPr>
              <a:buFontTx/>
              <a:buNone/>
            </a:pPr>
            <a:endParaRPr lang="en-US" altLang="zh-CN" sz="2400" b="1">
              <a:solidFill>
                <a:schemeClr val="bg1"/>
              </a:solidFill>
              <a:latin typeface="宋体" pitchFamily="2" charset="-122"/>
            </a:endParaRPr>
          </a:p>
          <a:p>
            <a:pPr>
              <a:buFontTx/>
              <a:buNone/>
            </a:pPr>
            <a:endParaRPr lang="en-US" altLang="zh-CN" sz="2400" b="1">
              <a:solidFill>
                <a:schemeClr val="bg1"/>
              </a:solidFill>
              <a:latin typeface="宋体" pitchFamily="2" charset="-122"/>
            </a:endParaRPr>
          </a:p>
          <a:p>
            <a:pPr>
              <a:buFontTx/>
              <a:buNone/>
            </a:pPr>
            <a:endParaRPr lang="en-US" altLang="zh-CN" sz="2400">
              <a:latin typeface="宋体" pitchFamily="2" charset="-122"/>
            </a:endParaRPr>
          </a:p>
        </p:txBody>
      </p:sp>
      <p:sp>
        <p:nvSpPr>
          <p:cNvPr id="23556" name="Text Box 4"/>
          <p:cNvSpPr txBox="1">
            <a:spLocks noChangeArrowheads="1"/>
          </p:cNvSpPr>
          <p:nvPr/>
        </p:nvSpPr>
        <p:spPr bwMode="auto">
          <a:xfrm>
            <a:off x="0" y="0"/>
            <a:ext cx="91440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kumimoji="1" sz="2400">
                <a:solidFill>
                  <a:schemeClr val="tx1"/>
                </a:solidFill>
                <a:latin typeface="Times New Roman" pitchFamily="18" charset="0"/>
                <a:ea typeface="宋体" pitchFamily="2" charset="-122"/>
              </a:defRPr>
            </a:lvl1pPr>
            <a:lvl2pPr marL="914400" indent="-457200">
              <a:defRPr kumimoji="1" sz="2400">
                <a:solidFill>
                  <a:schemeClr val="tx1"/>
                </a:solidFill>
                <a:latin typeface="Times New Roman" pitchFamily="18" charset="0"/>
                <a:ea typeface="宋体" pitchFamily="2" charset="-122"/>
              </a:defRPr>
            </a:lvl2pPr>
            <a:lvl3pPr marL="1371600" indent="-457200">
              <a:defRPr kumimoji="1" sz="2400">
                <a:solidFill>
                  <a:schemeClr val="tx1"/>
                </a:solidFill>
                <a:latin typeface="Times New Roman" pitchFamily="18" charset="0"/>
                <a:ea typeface="宋体" pitchFamily="2" charset="-122"/>
              </a:defRPr>
            </a:lvl3pPr>
            <a:lvl4pPr marL="1828800" indent="-457200">
              <a:defRPr kumimoji="1" sz="2400">
                <a:solidFill>
                  <a:schemeClr val="tx1"/>
                </a:solidFill>
                <a:latin typeface="Times New Roman" pitchFamily="18" charset="0"/>
                <a:ea typeface="宋体" pitchFamily="2" charset="-122"/>
              </a:defRPr>
            </a:lvl4pPr>
            <a:lvl5pPr marL="2286000" indent="-457200">
              <a:defRPr kumimoji="1" sz="2400">
                <a:solidFill>
                  <a:schemeClr val="tx1"/>
                </a:solidFill>
                <a:latin typeface="Times New Roman" pitchFamily="18" charset="0"/>
                <a:ea typeface="宋体" pitchFamily="2" charset="-122"/>
              </a:defRPr>
            </a:lvl5pPr>
            <a:lvl6pPr marL="2743200" indent="-457200" fontAlgn="base">
              <a:spcBef>
                <a:spcPct val="0"/>
              </a:spcBef>
              <a:spcAft>
                <a:spcPct val="0"/>
              </a:spcAft>
              <a:defRPr kumimoji="1" sz="2400">
                <a:solidFill>
                  <a:schemeClr val="tx1"/>
                </a:solidFill>
                <a:latin typeface="Times New Roman" pitchFamily="18" charset="0"/>
                <a:ea typeface="宋体" pitchFamily="2" charset="-122"/>
              </a:defRPr>
            </a:lvl6pPr>
            <a:lvl7pPr marL="3200400" indent="-457200" fontAlgn="base">
              <a:spcBef>
                <a:spcPct val="0"/>
              </a:spcBef>
              <a:spcAft>
                <a:spcPct val="0"/>
              </a:spcAft>
              <a:defRPr kumimoji="1" sz="2400">
                <a:solidFill>
                  <a:schemeClr val="tx1"/>
                </a:solidFill>
                <a:latin typeface="Times New Roman" pitchFamily="18" charset="0"/>
                <a:ea typeface="宋体" pitchFamily="2" charset="-122"/>
              </a:defRPr>
            </a:lvl7pPr>
            <a:lvl8pPr marL="3657600" indent="-457200" fontAlgn="base">
              <a:spcBef>
                <a:spcPct val="0"/>
              </a:spcBef>
              <a:spcAft>
                <a:spcPct val="0"/>
              </a:spcAft>
              <a:defRPr kumimoji="1" sz="2400">
                <a:solidFill>
                  <a:schemeClr val="tx1"/>
                </a:solidFill>
                <a:latin typeface="Times New Roman" pitchFamily="18" charset="0"/>
                <a:ea typeface="宋体" pitchFamily="2" charset="-122"/>
              </a:defRPr>
            </a:lvl8pPr>
            <a:lvl9pPr marL="4114800" indent="-457200" fontAlgn="base">
              <a:spcBef>
                <a:spcPct val="0"/>
              </a:spcBef>
              <a:spcAft>
                <a:spcPct val="0"/>
              </a:spcAft>
              <a:defRPr kumimoji="1" sz="2400">
                <a:solidFill>
                  <a:schemeClr val="tx1"/>
                </a:solidFill>
                <a:latin typeface="Times New Roman" pitchFamily="18" charset="0"/>
                <a:ea typeface="宋体" pitchFamily="2" charset="-122"/>
              </a:defRPr>
            </a:lvl9pPr>
          </a:lstStyle>
          <a:p>
            <a:r>
              <a:rPr lang="zh-CN" altLang="en-US" b="1" dirty="0">
                <a:solidFill>
                  <a:schemeClr val="bg1"/>
                </a:solidFill>
                <a:latin typeface="宋体" pitchFamily="2" charset="-122"/>
              </a:rPr>
              <a:t>　</a:t>
            </a:r>
            <a:endParaRPr lang="zh-CN" altLang="en-US" sz="4000" b="1" dirty="0">
              <a:solidFill>
                <a:schemeClr val="bg1"/>
              </a:solidFill>
              <a:latin typeface="隶书" pitchFamily="49" charset="-122"/>
              <a:ea typeface="隶书" pitchFamily="49" charset="-122"/>
            </a:endParaRPr>
          </a:p>
          <a:p>
            <a:r>
              <a:rPr lang="en-US" altLang="zh-CN" sz="4000" b="1" dirty="0" smtClean="0">
                <a:solidFill>
                  <a:schemeClr val="bg1"/>
                </a:solidFill>
                <a:latin typeface="隶书" pitchFamily="49" charset="-122"/>
                <a:ea typeface="隶书" pitchFamily="49" charset="-122"/>
              </a:rPr>
              <a:t>  5</a:t>
            </a:r>
            <a:r>
              <a:rPr lang="zh-CN" altLang="en-US" sz="4000" b="1" dirty="0">
                <a:solidFill>
                  <a:schemeClr val="bg1"/>
                </a:solidFill>
                <a:latin typeface="隶书" pitchFamily="49" charset="-122"/>
                <a:ea typeface="隶书" pitchFamily="49" charset="-122"/>
              </a:rPr>
              <a:t>．</a:t>
            </a:r>
            <a:r>
              <a:rPr lang="zh-CN" altLang="en-US" sz="4000" b="1" dirty="0">
                <a:solidFill>
                  <a:srgbClr val="FFFF00"/>
                </a:solidFill>
                <a:latin typeface="隶书" pitchFamily="49" charset="-122"/>
                <a:ea typeface="隶书" pitchFamily="49" charset="-122"/>
              </a:rPr>
              <a:t>连续编号。</a:t>
            </a:r>
            <a:r>
              <a:rPr lang="zh-CN" altLang="en-US" sz="4000" b="1" dirty="0">
                <a:solidFill>
                  <a:schemeClr val="bg1"/>
                </a:solidFill>
                <a:latin typeface="隶书" pitchFamily="49" charset="-122"/>
                <a:ea typeface="隶书" pitchFamily="49" charset="-122"/>
              </a:rPr>
              <a:t>即收付款项或实物的凭证要顺序或分类编号，在填制时按照编号的次序使用，跳号的凭证应加盖</a:t>
            </a:r>
            <a:r>
              <a:rPr lang="zh-CN" altLang="en-US" sz="4000" b="1" dirty="0">
                <a:solidFill>
                  <a:schemeClr val="bg1"/>
                </a:solidFill>
                <a:latin typeface="宋体"/>
                <a:ea typeface="隶书" pitchFamily="49" charset="-122"/>
              </a:rPr>
              <a:t>“</a:t>
            </a:r>
            <a:r>
              <a:rPr lang="zh-CN" altLang="en-US" sz="4000" b="1" dirty="0">
                <a:solidFill>
                  <a:schemeClr val="bg1"/>
                </a:solidFill>
                <a:latin typeface="隶书" pitchFamily="49" charset="-122"/>
                <a:ea typeface="隶书" pitchFamily="49" charset="-122"/>
              </a:rPr>
              <a:t>作废</a:t>
            </a:r>
            <a:r>
              <a:rPr lang="zh-CN" altLang="en-US" sz="4000" b="1" dirty="0">
                <a:solidFill>
                  <a:schemeClr val="bg1"/>
                </a:solidFill>
                <a:latin typeface="宋体"/>
                <a:ea typeface="隶书" pitchFamily="49" charset="-122"/>
              </a:rPr>
              <a:t>”</a:t>
            </a:r>
            <a:r>
              <a:rPr lang="zh-CN" altLang="en-US" sz="4000" b="1" dirty="0">
                <a:solidFill>
                  <a:schemeClr val="bg1"/>
                </a:solidFill>
                <a:latin typeface="隶书" pitchFamily="49" charset="-122"/>
                <a:ea typeface="隶书" pitchFamily="49" charset="-122"/>
              </a:rPr>
              <a:t>戳记，不得撕毁。</a:t>
            </a:r>
          </a:p>
          <a:p>
            <a:r>
              <a:rPr lang="zh-CN" altLang="en-US" sz="4000" b="1" dirty="0">
                <a:solidFill>
                  <a:schemeClr val="bg1"/>
                </a:solidFill>
                <a:latin typeface="隶书" pitchFamily="49" charset="-122"/>
                <a:ea typeface="隶书" pitchFamily="49" charset="-122"/>
              </a:rPr>
              <a:t>注：</a:t>
            </a:r>
          </a:p>
          <a:p>
            <a:pPr algn="ctr"/>
            <a:r>
              <a:rPr lang="zh-CN" altLang="en-US" sz="4000" b="1" u="sng" dirty="0" smtClean="0">
                <a:solidFill>
                  <a:schemeClr val="bg1"/>
                </a:solidFill>
                <a:latin typeface="隶书" pitchFamily="49" charset="-122"/>
                <a:ea typeface="隶书" pitchFamily="49" charset="-122"/>
              </a:rPr>
              <a:t>原始凭证</a:t>
            </a:r>
            <a:r>
              <a:rPr lang="zh-CN" altLang="en-US" sz="4000" b="1" u="sng" dirty="0">
                <a:solidFill>
                  <a:schemeClr val="bg1"/>
                </a:solidFill>
                <a:latin typeface="隶书" pitchFamily="49" charset="-122"/>
                <a:ea typeface="隶书" pitchFamily="49" charset="-122"/>
              </a:rPr>
              <a:t>不得涂改、刮擦、挖补。</a:t>
            </a:r>
            <a:r>
              <a:rPr lang="zh-CN" altLang="en-US" sz="4000" b="1" u="sng" dirty="0" smtClean="0">
                <a:solidFill>
                  <a:schemeClr val="bg1"/>
                </a:solidFill>
                <a:latin typeface="隶书" pitchFamily="49" charset="-122"/>
                <a:ea typeface="隶书" pitchFamily="49" charset="-122"/>
              </a:rPr>
              <a:t>对于金额</a:t>
            </a:r>
            <a:r>
              <a:rPr lang="zh-CN" altLang="en-US" sz="4000" b="1" u="sng" dirty="0">
                <a:solidFill>
                  <a:schemeClr val="bg1"/>
                </a:solidFill>
                <a:latin typeface="隶书" pitchFamily="49" charset="-122"/>
                <a:ea typeface="隶书" pitchFamily="49" charset="-122"/>
              </a:rPr>
              <a:t>错误的原始凭证正确的处理方法是由出具单位重开。</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idx="1"/>
          </p:nvPr>
        </p:nvSpPr>
        <p:spPr>
          <a:xfrm>
            <a:off x="250825" y="3262313"/>
            <a:ext cx="8893175" cy="1570037"/>
          </a:xfrm>
        </p:spPr>
        <p:txBody>
          <a:bodyPr/>
          <a:lstStyle/>
          <a:p>
            <a:pPr>
              <a:buFontTx/>
              <a:buNone/>
            </a:pPr>
            <a:endParaRPr lang="en-US" altLang="zh-CN" sz="2400" b="1">
              <a:solidFill>
                <a:schemeClr val="bg1"/>
              </a:solidFill>
              <a:latin typeface="宋体" pitchFamily="2" charset="-122"/>
            </a:endParaRPr>
          </a:p>
          <a:p>
            <a:pPr>
              <a:buFontTx/>
              <a:buNone/>
            </a:pPr>
            <a:endParaRPr lang="en-US" altLang="zh-CN" sz="2400" b="1">
              <a:solidFill>
                <a:schemeClr val="bg1"/>
              </a:solidFill>
              <a:latin typeface="宋体" pitchFamily="2" charset="-122"/>
            </a:endParaRPr>
          </a:p>
          <a:p>
            <a:pPr>
              <a:buFontTx/>
              <a:buNone/>
            </a:pPr>
            <a:endParaRPr lang="en-US" altLang="zh-CN" sz="2400">
              <a:latin typeface="宋体" pitchFamily="2" charset="-122"/>
            </a:endParaRPr>
          </a:p>
        </p:txBody>
      </p:sp>
      <p:sp>
        <p:nvSpPr>
          <p:cNvPr id="26627" name="Text Box 3"/>
          <p:cNvSpPr txBox="1">
            <a:spLocks noChangeArrowheads="1"/>
          </p:cNvSpPr>
          <p:nvPr/>
        </p:nvSpPr>
        <p:spPr bwMode="auto">
          <a:xfrm>
            <a:off x="381000" y="273050"/>
            <a:ext cx="6974986"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4400" b="1" dirty="0">
                <a:solidFill>
                  <a:srgbClr val="FFFF00"/>
                </a:solidFill>
                <a:latin typeface="隶书" pitchFamily="49" charset="-122"/>
                <a:ea typeface="隶书" pitchFamily="49" charset="-122"/>
              </a:rPr>
              <a:t>五、原始凭证的审核及</a:t>
            </a:r>
            <a:r>
              <a:rPr lang="zh-CN" altLang="en-US" sz="4400" b="1" dirty="0" smtClean="0">
                <a:solidFill>
                  <a:srgbClr val="FFFF00"/>
                </a:solidFill>
                <a:latin typeface="隶书" pitchFamily="49" charset="-122"/>
                <a:ea typeface="隶书" pitchFamily="49" charset="-122"/>
              </a:rPr>
              <a:t>处理</a:t>
            </a:r>
            <a:endParaRPr lang="en-US" altLang="zh-CN" sz="4400" b="1" dirty="0">
              <a:solidFill>
                <a:srgbClr val="FFFF00"/>
              </a:solidFill>
              <a:latin typeface="隶书" pitchFamily="49" charset="-122"/>
              <a:ea typeface="隶书" pitchFamily="49" charset="-122"/>
            </a:endParaRPr>
          </a:p>
        </p:txBody>
      </p:sp>
      <p:sp>
        <p:nvSpPr>
          <p:cNvPr id="26628" name="Text Box 4"/>
          <p:cNvSpPr txBox="1">
            <a:spLocks noChangeArrowheads="1"/>
          </p:cNvSpPr>
          <p:nvPr/>
        </p:nvSpPr>
        <p:spPr bwMode="auto">
          <a:xfrm>
            <a:off x="250825" y="990600"/>
            <a:ext cx="8893175" cy="557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kumimoji="1" sz="2400">
                <a:solidFill>
                  <a:schemeClr val="tx1"/>
                </a:solidFill>
                <a:latin typeface="Times New Roman" pitchFamily="18" charset="0"/>
                <a:ea typeface="宋体" pitchFamily="2" charset="-122"/>
              </a:defRPr>
            </a:lvl1pPr>
            <a:lvl2pPr marL="914400" indent="-457200">
              <a:defRPr kumimoji="1" sz="2400">
                <a:solidFill>
                  <a:schemeClr val="tx1"/>
                </a:solidFill>
                <a:latin typeface="Times New Roman" pitchFamily="18" charset="0"/>
                <a:ea typeface="宋体" pitchFamily="2" charset="-122"/>
              </a:defRPr>
            </a:lvl2pPr>
            <a:lvl3pPr marL="1371600" indent="-457200">
              <a:defRPr kumimoji="1" sz="2400">
                <a:solidFill>
                  <a:schemeClr val="tx1"/>
                </a:solidFill>
                <a:latin typeface="Times New Roman" pitchFamily="18" charset="0"/>
                <a:ea typeface="宋体" pitchFamily="2" charset="-122"/>
              </a:defRPr>
            </a:lvl3pPr>
            <a:lvl4pPr marL="1828800" indent="-457200">
              <a:defRPr kumimoji="1" sz="2400">
                <a:solidFill>
                  <a:schemeClr val="tx1"/>
                </a:solidFill>
                <a:latin typeface="Times New Roman" pitchFamily="18" charset="0"/>
                <a:ea typeface="宋体" pitchFamily="2" charset="-122"/>
              </a:defRPr>
            </a:lvl4pPr>
            <a:lvl5pPr marL="2286000" indent="-457200">
              <a:defRPr kumimoji="1" sz="2400">
                <a:solidFill>
                  <a:schemeClr val="tx1"/>
                </a:solidFill>
                <a:latin typeface="Times New Roman" pitchFamily="18" charset="0"/>
                <a:ea typeface="宋体" pitchFamily="2" charset="-122"/>
              </a:defRPr>
            </a:lvl5pPr>
            <a:lvl6pPr marL="2743200" indent="-457200" fontAlgn="base">
              <a:spcBef>
                <a:spcPct val="0"/>
              </a:spcBef>
              <a:spcAft>
                <a:spcPct val="0"/>
              </a:spcAft>
              <a:defRPr kumimoji="1" sz="2400">
                <a:solidFill>
                  <a:schemeClr val="tx1"/>
                </a:solidFill>
                <a:latin typeface="Times New Roman" pitchFamily="18" charset="0"/>
                <a:ea typeface="宋体" pitchFamily="2" charset="-122"/>
              </a:defRPr>
            </a:lvl6pPr>
            <a:lvl7pPr marL="3200400" indent="-457200" fontAlgn="base">
              <a:spcBef>
                <a:spcPct val="0"/>
              </a:spcBef>
              <a:spcAft>
                <a:spcPct val="0"/>
              </a:spcAft>
              <a:defRPr kumimoji="1" sz="2400">
                <a:solidFill>
                  <a:schemeClr val="tx1"/>
                </a:solidFill>
                <a:latin typeface="Times New Roman" pitchFamily="18" charset="0"/>
                <a:ea typeface="宋体" pitchFamily="2" charset="-122"/>
              </a:defRPr>
            </a:lvl7pPr>
            <a:lvl8pPr marL="3657600" indent="-457200" fontAlgn="base">
              <a:spcBef>
                <a:spcPct val="0"/>
              </a:spcBef>
              <a:spcAft>
                <a:spcPct val="0"/>
              </a:spcAft>
              <a:defRPr kumimoji="1" sz="2400">
                <a:solidFill>
                  <a:schemeClr val="tx1"/>
                </a:solidFill>
                <a:latin typeface="Times New Roman" pitchFamily="18" charset="0"/>
                <a:ea typeface="宋体" pitchFamily="2" charset="-122"/>
              </a:defRPr>
            </a:lvl8pPr>
            <a:lvl9pPr marL="4114800" indent="-457200" fontAlgn="base">
              <a:spcBef>
                <a:spcPct val="0"/>
              </a:spcBef>
              <a:spcAft>
                <a:spcPct val="0"/>
              </a:spcAft>
              <a:defRPr kumimoji="1" sz="2400">
                <a:solidFill>
                  <a:schemeClr val="tx1"/>
                </a:solidFill>
                <a:latin typeface="Times New Roman" pitchFamily="18" charset="0"/>
                <a:ea typeface="宋体" pitchFamily="2" charset="-122"/>
              </a:defRPr>
            </a:lvl9pPr>
          </a:lstStyle>
          <a:p>
            <a:pPr>
              <a:buFontTx/>
              <a:buAutoNum type="arabicPeriod"/>
            </a:pPr>
            <a:r>
              <a:rPr lang="zh-CN" altLang="en-US" sz="4000" b="1" dirty="0">
                <a:solidFill>
                  <a:schemeClr val="bg1"/>
                </a:solidFill>
                <a:latin typeface="隶书" pitchFamily="49" charset="-122"/>
                <a:ea typeface="隶书" pitchFamily="49" charset="-122"/>
              </a:rPr>
              <a:t>真实性、合法性、合理性（政策性审核）。对不真实、不合法的原始凭证不予受理；对弄虚作假，严重违法的原始凭证在不予受理的同时应予以扣留，并及时向单位领导人报告，请求查明原因，追究当事人责任。</a:t>
            </a:r>
          </a:p>
          <a:p>
            <a:pPr>
              <a:buFontTx/>
              <a:buAutoNum type="arabicPeriod" startAt="2"/>
            </a:pPr>
            <a:r>
              <a:rPr lang="zh-CN" altLang="en-US" sz="4000" b="1" dirty="0">
                <a:solidFill>
                  <a:schemeClr val="bg1"/>
                </a:solidFill>
                <a:latin typeface="隶书" pitchFamily="49" charset="-122"/>
                <a:ea typeface="隶书" pitchFamily="49" charset="-122"/>
              </a:rPr>
              <a:t>准确性、完整性（技术上审核）。</a:t>
            </a:r>
          </a:p>
          <a:p>
            <a:r>
              <a:rPr lang="zh-CN" altLang="en-US" sz="4000" b="1" dirty="0">
                <a:solidFill>
                  <a:schemeClr val="bg1"/>
                </a:solidFill>
                <a:latin typeface="隶书" pitchFamily="49" charset="-122"/>
                <a:ea typeface="隶书" pitchFamily="49" charset="-122"/>
              </a:rPr>
              <a:t>对记载不准确、不完整的原始凭证予以退回，要求经办人员更正、补充。</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grpId="0" nodeType="clickEffect" nodePh="1">
                                  <p:stCondLst>
                                    <p:cond delay="0"/>
                                  </p:stCondLst>
                                  <p:endCondLst>
                                    <p:cond evt="begin" delay="0">
                                      <p:tn val="5"/>
                                    </p:cond>
                                  </p:endCondLst>
                                  <p:childTnLst>
                                    <p:set>
                                      <p:cBhvr>
                                        <p:cTn id="6" dur="1" fill="hold">
                                          <p:stCondLst>
                                            <p:cond delay="0"/>
                                          </p:stCondLst>
                                        </p:cTn>
                                        <p:tgtEl>
                                          <p:spTgt spid="26626">
                                            <p:txEl>
                                              <p:pRg st="0" end="0"/>
                                            </p:txEl>
                                          </p:spTgt>
                                        </p:tgtEl>
                                        <p:attrNameLst>
                                          <p:attrName>style.visibility</p:attrName>
                                        </p:attrNameLst>
                                      </p:cBhvr>
                                      <p:to>
                                        <p:strVal val="visible"/>
                                      </p:to>
                                    </p:set>
                                    <p:animEffect transition="in" filter="barn(outHorizontal)">
                                      <p:cBhvr>
                                        <p:cTn id="7" dur="500"/>
                                        <p:tgtEl>
                                          <p:spTgt spid="2662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26627"/>
                                        </p:tgtEl>
                                        <p:attrNameLst>
                                          <p:attrName>style.visibility</p:attrName>
                                        </p:attrNameLst>
                                      </p:cBhvr>
                                      <p:to>
                                        <p:strVal val="visible"/>
                                      </p:to>
                                    </p:set>
                                    <p:animEffect transition="in" filter="barn(outHorizontal)">
                                      <p:cBhvr>
                                        <p:cTn id="12" dur="500"/>
                                        <p:tgtEl>
                                          <p:spTgt spid="2662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7" presetClass="entr" presetSubtype="10" fill="hold" grpId="0" nodeType="clickEffect">
                                  <p:stCondLst>
                                    <p:cond delay="0"/>
                                  </p:stCondLst>
                                  <p:childTnLst>
                                    <p:set>
                                      <p:cBhvr>
                                        <p:cTn id="16" dur="1" fill="hold">
                                          <p:stCondLst>
                                            <p:cond delay="0"/>
                                          </p:stCondLst>
                                        </p:cTn>
                                        <p:tgtEl>
                                          <p:spTgt spid="26628"/>
                                        </p:tgtEl>
                                        <p:attrNameLst>
                                          <p:attrName>style.visibility</p:attrName>
                                        </p:attrNameLst>
                                      </p:cBhvr>
                                      <p:to>
                                        <p:strVal val="visible"/>
                                      </p:to>
                                    </p:set>
                                    <p:anim calcmode="lin" valueType="num">
                                      <p:cBhvr>
                                        <p:cTn id="17" dur="500" fill="hold"/>
                                        <p:tgtEl>
                                          <p:spTgt spid="26628"/>
                                        </p:tgtEl>
                                        <p:attrNameLst>
                                          <p:attrName>ppt_w</p:attrName>
                                        </p:attrNameLst>
                                      </p:cBhvr>
                                      <p:tavLst>
                                        <p:tav tm="0">
                                          <p:val>
                                            <p:fltVal val="0"/>
                                          </p:val>
                                        </p:tav>
                                        <p:tav tm="100000">
                                          <p:val>
                                            <p:strVal val="#ppt_w"/>
                                          </p:val>
                                        </p:tav>
                                      </p:tavLst>
                                    </p:anim>
                                    <p:anim calcmode="lin" valueType="num">
                                      <p:cBhvr>
                                        <p:cTn id="18" dur="500" fill="hold"/>
                                        <p:tgtEl>
                                          <p:spTgt spid="2662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uild="p" autoUpdateAnimBg="0"/>
      <p:bldP spid="26627" grpId="0" autoUpdateAnimBg="0"/>
      <p:bldP spid="26628"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50825" y="260350"/>
            <a:ext cx="889317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zh-CN" altLang="en-US" sz="5400" b="1" dirty="0">
                <a:solidFill>
                  <a:schemeClr val="bg1"/>
                </a:solidFill>
                <a:effectLst>
                  <a:outerShdw blurRad="38100" dist="38100" dir="2700000" algn="tl">
                    <a:srgbClr val="000000"/>
                  </a:outerShdw>
                </a:effectLst>
                <a:latin typeface="隶书" pitchFamily="49" charset="-122"/>
                <a:ea typeface="隶书" pitchFamily="49" charset="-122"/>
              </a:rPr>
              <a:t>第三节   记账凭证</a:t>
            </a:r>
          </a:p>
        </p:txBody>
      </p:sp>
      <p:sp>
        <p:nvSpPr>
          <p:cNvPr id="12291" name="Text Box 3"/>
          <p:cNvSpPr txBox="1">
            <a:spLocks noChangeArrowheads="1"/>
          </p:cNvSpPr>
          <p:nvPr/>
        </p:nvSpPr>
        <p:spPr bwMode="auto">
          <a:xfrm>
            <a:off x="501650" y="1066800"/>
            <a:ext cx="8642350"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4000" b="1" dirty="0">
                <a:solidFill>
                  <a:srgbClr val="CC3300"/>
                </a:solidFill>
                <a:effectLst>
                  <a:outerShdw blurRad="38100" dist="38100" dir="2700000" algn="tl">
                    <a:srgbClr val="000000"/>
                  </a:outerShdw>
                </a:effectLst>
                <a:latin typeface="隶书" pitchFamily="49" charset="-122"/>
                <a:ea typeface="隶书" pitchFamily="49" charset="-122"/>
              </a:rPr>
              <a:t>一、概念及</a:t>
            </a:r>
            <a:r>
              <a:rPr lang="zh-CN" altLang="en-US" sz="4000" b="1" dirty="0" smtClean="0">
                <a:solidFill>
                  <a:srgbClr val="CC3300"/>
                </a:solidFill>
                <a:effectLst>
                  <a:outerShdw blurRad="38100" dist="38100" dir="2700000" algn="tl">
                    <a:srgbClr val="000000"/>
                  </a:outerShdw>
                </a:effectLst>
                <a:latin typeface="隶书" pitchFamily="49" charset="-122"/>
                <a:ea typeface="隶书" pitchFamily="49" charset="-122"/>
              </a:rPr>
              <a:t>作用</a:t>
            </a:r>
            <a:endParaRPr lang="en-US" altLang="zh-CN" sz="4000" b="1" dirty="0">
              <a:solidFill>
                <a:srgbClr val="CC3300"/>
              </a:solidFill>
              <a:effectLst>
                <a:outerShdw blurRad="38100" dist="38100" dir="2700000" algn="tl">
                  <a:srgbClr val="000000"/>
                </a:outerShdw>
              </a:effectLst>
              <a:latin typeface="隶书" pitchFamily="49" charset="-122"/>
              <a:ea typeface="隶书" pitchFamily="49" charset="-122"/>
            </a:endParaRPr>
          </a:p>
          <a:p>
            <a:r>
              <a:rPr lang="zh-CN" altLang="en-US" sz="4000" b="1" dirty="0">
                <a:solidFill>
                  <a:srgbClr val="FFFF00"/>
                </a:solidFill>
                <a:latin typeface="隶书" pitchFamily="49" charset="-122"/>
                <a:ea typeface="隶书" pitchFamily="49" charset="-122"/>
              </a:rPr>
              <a:t>（一）概念：</a:t>
            </a:r>
            <a:r>
              <a:rPr lang="zh-CN" altLang="en-US" sz="4000" b="1" dirty="0">
                <a:solidFill>
                  <a:schemeClr val="bg1"/>
                </a:solidFill>
                <a:latin typeface="隶书" pitchFamily="49" charset="-122"/>
                <a:ea typeface="隶书" pitchFamily="49" charset="-122"/>
              </a:rPr>
              <a:t>是指由财会部门根据审核无误的原始凭证填制的，载明经济业务的简要内容，确定会计分录，并直接据以登记会计账簿的会计凭证。（是会计核算的第二手资料）</a:t>
            </a:r>
          </a:p>
        </p:txBody>
      </p:sp>
      <p:sp>
        <p:nvSpPr>
          <p:cNvPr id="12292" name="Text Box 4"/>
          <p:cNvSpPr txBox="1">
            <a:spLocks noChangeArrowheads="1"/>
          </p:cNvSpPr>
          <p:nvPr/>
        </p:nvSpPr>
        <p:spPr bwMode="auto">
          <a:xfrm>
            <a:off x="381000" y="4800600"/>
            <a:ext cx="8497888"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3600" b="1">
                <a:solidFill>
                  <a:srgbClr val="FFFF00"/>
                </a:solidFill>
                <a:latin typeface="隶书" pitchFamily="49" charset="-122"/>
                <a:ea typeface="隶书" pitchFamily="49" charset="-122"/>
              </a:rPr>
              <a:t>（二）作用</a:t>
            </a:r>
            <a:r>
              <a:rPr lang="zh-CN" altLang="en-US" sz="3600" b="1">
                <a:solidFill>
                  <a:schemeClr val="bg1"/>
                </a:solidFill>
                <a:latin typeface="隶书" pitchFamily="49" charset="-122"/>
                <a:ea typeface="隶书" pitchFamily="49" charset="-122"/>
              </a:rPr>
              <a:t> 便于记账，简化记账手续；便于会计监督和会计检查；便于将来进行账证核对。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barn(outHorizontal)">
                                      <p:cBhvr>
                                        <p:cTn id="7" dur="5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62" name="AutoShape 6"/>
          <p:cNvSpPr>
            <a:spLocks noChangeArrowheads="1"/>
          </p:cNvSpPr>
          <p:nvPr/>
        </p:nvSpPr>
        <p:spPr bwMode="auto">
          <a:xfrm>
            <a:off x="2124075" y="1773238"/>
            <a:ext cx="4953000" cy="685800"/>
          </a:xfrm>
          <a:prstGeom prst="roundRect">
            <a:avLst>
              <a:gd name="adj" fmla="val 16667"/>
            </a:avLst>
          </a:prstGeom>
          <a:solidFill>
            <a:schemeClr val="accent1"/>
          </a:solidFill>
          <a:ln w="9525">
            <a:solidFill>
              <a:schemeClr val="tx1"/>
            </a:solidFill>
            <a:round/>
            <a:headEnd/>
            <a:tailEnd/>
          </a:ln>
          <a:effectLst/>
          <a:extLst/>
        </p:spPr>
        <p:txBody>
          <a:bodyPr wrap="none" anchor="ctr"/>
          <a:lstStyle/>
          <a:p>
            <a:pPr algn="ctr"/>
            <a:endParaRPr lang="en-US" altLang="zh-CN" dirty="0">
              <a:latin typeface="宋体" pitchFamily="2" charset="-122"/>
            </a:endParaRPr>
          </a:p>
          <a:p>
            <a:pPr algn="ctr"/>
            <a:r>
              <a:rPr lang="zh-CN" altLang="en-US" b="1" dirty="0"/>
              <a:t>（二）编制记账凭证的主要作用</a:t>
            </a:r>
          </a:p>
          <a:p>
            <a:pPr algn="ctr"/>
            <a:endParaRPr lang="en-US" altLang="zh-CN" dirty="0">
              <a:solidFill>
                <a:srgbClr val="FF0000"/>
              </a:solidFill>
            </a:endParaRPr>
          </a:p>
        </p:txBody>
      </p:sp>
      <p:sp>
        <p:nvSpPr>
          <p:cNvPr id="224263" name="AutoShape 7"/>
          <p:cNvSpPr>
            <a:spLocks noChangeArrowheads="1"/>
          </p:cNvSpPr>
          <p:nvPr/>
        </p:nvSpPr>
        <p:spPr bwMode="auto">
          <a:xfrm>
            <a:off x="395288" y="2781300"/>
            <a:ext cx="2438400" cy="762000"/>
          </a:xfrm>
          <a:prstGeom prst="flowChartTermina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zh-CN" dirty="0">
              <a:latin typeface="宋体" pitchFamily="2" charset="-122"/>
            </a:endParaRPr>
          </a:p>
          <a:p>
            <a:pPr algn="ctr"/>
            <a:endParaRPr lang="en-US" altLang="zh-CN" dirty="0">
              <a:latin typeface="宋体" pitchFamily="2" charset="-122"/>
            </a:endParaRPr>
          </a:p>
          <a:p>
            <a:pPr algn="ctr"/>
            <a:r>
              <a:rPr lang="zh-CN" altLang="en-US" b="1" dirty="0">
                <a:solidFill>
                  <a:srgbClr val="660033"/>
                </a:solidFill>
                <a:latin typeface="宋体" pitchFamily="2" charset="-122"/>
              </a:rPr>
              <a:t>作为记帐的依据</a:t>
            </a:r>
            <a:r>
              <a:rPr lang="zh-CN" altLang="en-US" b="1" dirty="0"/>
              <a:t> </a:t>
            </a:r>
          </a:p>
          <a:p>
            <a:pPr algn="ctr"/>
            <a:endParaRPr lang="zh-CN" altLang="en-US" dirty="0"/>
          </a:p>
          <a:p>
            <a:pPr algn="ctr"/>
            <a:endParaRPr lang="en-US" altLang="zh-CN" dirty="0"/>
          </a:p>
        </p:txBody>
      </p:sp>
      <p:sp>
        <p:nvSpPr>
          <p:cNvPr id="224264" name="AutoShape 8"/>
          <p:cNvSpPr>
            <a:spLocks noChangeArrowheads="1"/>
          </p:cNvSpPr>
          <p:nvPr/>
        </p:nvSpPr>
        <p:spPr bwMode="auto">
          <a:xfrm>
            <a:off x="2195513" y="3644900"/>
            <a:ext cx="3124200" cy="838200"/>
          </a:xfrm>
          <a:prstGeom prst="flowChartTermina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b="1" dirty="0">
                <a:solidFill>
                  <a:srgbClr val="660033"/>
                </a:solidFill>
                <a:latin typeface="宋体" pitchFamily="2" charset="-122"/>
              </a:rPr>
              <a:t>作为进行审核的依据</a:t>
            </a:r>
          </a:p>
        </p:txBody>
      </p:sp>
      <p:sp>
        <p:nvSpPr>
          <p:cNvPr id="224265" name="AutoShape 9"/>
          <p:cNvSpPr>
            <a:spLocks noChangeArrowheads="1"/>
          </p:cNvSpPr>
          <p:nvPr/>
        </p:nvSpPr>
        <p:spPr bwMode="auto">
          <a:xfrm>
            <a:off x="5867400" y="3500438"/>
            <a:ext cx="3048000" cy="914400"/>
          </a:xfrm>
          <a:prstGeom prst="flowChartTermina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zh-CN" dirty="0">
              <a:latin typeface="宋体" pitchFamily="2" charset="-122"/>
            </a:endParaRPr>
          </a:p>
          <a:p>
            <a:pPr algn="ctr"/>
            <a:r>
              <a:rPr lang="zh-CN" altLang="en-US" b="1" dirty="0">
                <a:solidFill>
                  <a:srgbClr val="660033"/>
                </a:solidFill>
                <a:latin typeface="宋体" pitchFamily="2" charset="-122"/>
              </a:rPr>
              <a:t>便于归类保管和查阅</a:t>
            </a:r>
          </a:p>
          <a:p>
            <a:pPr algn="ctr"/>
            <a:endParaRPr lang="en-US" altLang="zh-CN" dirty="0">
              <a:solidFill>
                <a:srgbClr val="660033"/>
              </a:solidFill>
              <a:latin typeface="宋体" pitchFamily="2" charset="-122"/>
            </a:endParaRPr>
          </a:p>
        </p:txBody>
      </p:sp>
      <p:sp>
        <p:nvSpPr>
          <p:cNvPr id="224266" name="Line 10"/>
          <p:cNvSpPr>
            <a:spLocks noChangeShapeType="1"/>
          </p:cNvSpPr>
          <p:nvPr/>
        </p:nvSpPr>
        <p:spPr bwMode="auto">
          <a:xfrm flipH="1">
            <a:off x="2987675" y="2565400"/>
            <a:ext cx="19050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4267" name="Line 11"/>
          <p:cNvSpPr>
            <a:spLocks noChangeShapeType="1"/>
          </p:cNvSpPr>
          <p:nvPr/>
        </p:nvSpPr>
        <p:spPr bwMode="auto">
          <a:xfrm flipH="1">
            <a:off x="4500563" y="2565400"/>
            <a:ext cx="6858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4268" name="Line 12"/>
          <p:cNvSpPr>
            <a:spLocks noChangeShapeType="1"/>
          </p:cNvSpPr>
          <p:nvPr/>
        </p:nvSpPr>
        <p:spPr bwMode="auto">
          <a:xfrm>
            <a:off x="5435600" y="2708275"/>
            <a:ext cx="8382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4262"/>
                                        </p:tgtEl>
                                        <p:attrNameLst>
                                          <p:attrName>style.visibility</p:attrName>
                                        </p:attrNameLst>
                                      </p:cBhvr>
                                      <p:to>
                                        <p:strVal val="visible"/>
                                      </p:to>
                                    </p:set>
                                    <p:anim calcmode="lin" valueType="num">
                                      <p:cBhvr additive="base">
                                        <p:cTn id="7" dur="500" fill="hold"/>
                                        <p:tgtEl>
                                          <p:spTgt spid="224262"/>
                                        </p:tgtEl>
                                        <p:attrNameLst>
                                          <p:attrName>ppt_x</p:attrName>
                                        </p:attrNameLst>
                                      </p:cBhvr>
                                      <p:tavLst>
                                        <p:tav tm="0">
                                          <p:val>
                                            <p:strVal val="0-#ppt_w/2"/>
                                          </p:val>
                                        </p:tav>
                                        <p:tav tm="100000">
                                          <p:val>
                                            <p:strVal val="#ppt_x"/>
                                          </p:val>
                                        </p:tav>
                                      </p:tavLst>
                                    </p:anim>
                                    <p:anim calcmode="lin" valueType="num">
                                      <p:cBhvr additive="base">
                                        <p:cTn id="8" dur="500" fill="hold"/>
                                        <p:tgtEl>
                                          <p:spTgt spid="22426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4266"/>
                                        </p:tgtEl>
                                        <p:attrNameLst>
                                          <p:attrName>style.visibility</p:attrName>
                                        </p:attrNameLst>
                                      </p:cBhvr>
                                      <p:to>
                                        <p:strVal val="visible"/>
                                      </p:to>
                                    </p:set>
                                    <p:anim calcmode="lin" valueType="num">
                                      <p:cBhvr additive="base">
                                        <p:cTn id="13" dur="500" fill="hold"/>
                                        <p:tgtEl>
                                          <p:spTgt spid="224266"/>
                                        </p:tgtEl>
                                        <p:attrNameLst>
                                          <p:attrName>ppt_x</p:attrName>
                                        </p:attrNameLst>
                                      </p:cBhvr>
                                      <p:tavLst>
                                        <p:tav tm="0">
                                          <p:val>
                                            <p:strVal val="0-#ppt_w/2"/>
                                          </p:val>
                                        </p:tav>
                                        <p:tav tm="100000">
                                          <p:val>
                                            <p:strVal val="#ppt_x"/>
                                          </p:val>
                                        </p:tav>
                                      </p:tavLst>
                                    </p:anim>
                                    <p:anim calcmode="lin" valueType="num">
                                      <p:cBhvr additive="base">
                                        <p:cTn id="14" dur="500" fill="hold"/>
                                        <p:tgtEl>
                                          <p:spTgt spid="22426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4263"/>
                                        </p:tgtEl>
                                        <p:attrNameLst>
                                          <p:attrName>style.visibility</p:attrName>
                                        </p:attrNameLst>
                                      </p:cBhvr>
                                      <p:to>
                                        <p:strVal val="visible"/>
                                      </p:to>
                                    </p:set>
                                    <p:anim calcmode="lin" valueType="num">
                                      <p:cBhvr additive="base">
                                        <p:cTn id="19" dur="500" fill="hold"/>
                                        <p:tgtEl>
                                          <p:spTgt spid="224263"/>
                                        </p:tgtEl>
                                        <p:attrNameLst>
                                          <p:attrName>ppt_x</p:attrName>
                                        </p:attrNameLst>
                                      </p:cBhvr>
                                      <p:tavLst>
                                        <p:tav tm="0">
                                          <p:val>
                                            <p:strVal val="0-#ppt_w/2"/>
                                          </p:val>
                                        </p:tav>
                                        <p:tav tm="100000">
                                          <p:val>
                                            <p:strVal val="#ppt_x"/>
                                          </p:val>
                                        </p:tav>
                                      </p:tavLst>
                                    </p:anim>
                                    <p:anim calcmode="lin" valueType="num">
                                      <p:cBhvr additive="base">
                                        <p:cTn id="20" dur="500" fill="hold"/>
                                        <p:tgtEl>
                                          <p:spTgt spid="224263"/>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24267"/>
                                        </p:tgtEl>
                                        <p:attrNameLst>
                                          <p:attrName>style.visibility</p:attrName>
                                        </p:attrNameLst>
                                      </p:cBhvr>
                                      <p:to>
                                        <p:strVal val="visible"/>
                                      </p:to>
                                    </p:set>
                                    <p:anim calcmode="lin" valueType="num">
                                      <p:cBhvr additive="base">
                                        <p:cTn id="25" dur="500" fill="hold"/>
                                        <p:tgtEl>
                                          <p:spTgt spid="224267"/>
                                        </p:tgtEl>
                                        <p:attrNameLst>
                                          <p:attrName>ppt_x</p:attrName>
                                        </p:attrNameLst>
                                      </p:cBhvr>
                                      <p:tavLst>
                                        <p:tav tm="0">
                                          <p:val>
                                            <p:strVal val="0-#ppt_w/2"/>
                                          </p:val>
                                        </p:tav>
                                        <p:tav tm="100000">
                                          <p:val>
                                            <p:strVal val="#ppt_x"/>
                                          </p:val>
                                        </p:tav>
                                      </p:tavLst>
                                    </p:anim>
                                    <p:anim calcmode="lin" valueType="num">
                                      <p:cBhvr additive="base">
                                        <p:cTn id="26" dur="500" fill="hold"/>
                                        <p:tgtEl>
                                          <p:spTgt spid="224267"/>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24264"/>
                                        </p:tgtEl>
                                        <p:attrNameLst>
                                          <p:attrName>style.visibility</p:attrName>
                                        </p:attrNameLst>
                                      </p:cBhvr>
                                      <p:to>
                                        <p:strVal val="visible"/>
                                      </p:to>
                                    </p:set>
                                    <p:anim calcmode="lin" valueType="num">
                                      <p:cBhvr additive="base">
                                        <p:cTn id="31" dur="500" fill="hold"/>
                                        <p:tgtEl>
                                          <p:spTgt spid="224264"/>
                                        </p:tgtEl>
                                        <p:attrNameLst>
                                          <p:attrName>ppt_x</p:attrName>
                                        </p:attrNameLst>
                                      </p:cBhvr>
                                      <p:tavLst>
                                        <p:tav tm="0">
                                          <p:val>
                                            <p:strVal val="0-#ppt_w/2"/>
                                          </p:val>
                                        </p:tav>
                                        <p:tav tm="100000">
                                          <p:val>
                                            <p:strVal val="#ppt_x"/>
                                          </p:val>
                                        </p:tav>
                                      </p:tavLst>
                                    </p:anim>
                                    <p:anim calcmode="lin" valueType="num">
                                      <p:cBhvr additive="base">
                                        <p:cTn id="32" dur="500" fill="hold"/>
                                        <p:tgtEl>
                                          <p:spTgt spid="224264"/>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24268"/>
                                        </p:tgtEl>
                                        <p:attrNameLst>
                                          <p:attrName>style.visibility</p:attrName>
                                        </p:attrNameLst>
                                      </p:cBhvr>
                                      <p:to>
                                        <p:strVal val="visible"/>
                                      </p:to>
                                    </p:set>
                                    <p:anim calcmode="lin" valueType="num">
                                      <p:cBhvr additive="base">
                                        <p:cTn id="37" dur="500" fill="hold"/>
                                        <p:tgtEl>
                                          <p:spTgt spid="224268"/>
                                        </p:tgtEl>
                                        <p:attrNameLst>
                                          <p:attrName>ppt_x</p:attrName>
                                        </p:attrNameLst>
                                      </p:cBhvr>
                                      <p:tavLst>
                                        <p:tav tm="0">
                                          <p:val>
                                            <p:strVal val="0-#ppt_w/2"/>
                                          </p:val>
                                        </p:tav>
                                        <p:tav tm="100000">
                                          <p:val>
                                            <p:strVal val="#ppt_x"/>
                                          </p:val>
                                        </p:tav>
                                      </p:tavLst>
                                    </p:anim>
                                    <p:anim calcmode="lin" valueType="num">
                                      <p:cBhvr additive="base">
                                        <p:cTn id="38" dur="500" fill="hold"/>
                                        <p:tgtEl>
                                          <p:spTgt spid="224268"/>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24265"/>
                                        </p:tgtEl>
                                        <p:attrNameLst>
                                          <p:attrName>style.visibility</p:attrName>
                                        </p:attrNameLst>
                                      </p:cBhvr>
                                      <p:to>
                                        <p:strVal val="visible"/>
                                      </p:to>
                                    </p:set>
                                    <p:anim calcmode="lin" valueType="num">
                                      <p:cBhvr additive="base">
                                        <p:cTn id="43" dur="500" fill="hold"/>
                                        <p:tgtEl>
                                          <p:spTgt spid="224265"/>
                                        </p:tgtEl>
                                        <p:attrNameLst>
                                          <p:attrName>ppt_x</p:attrName>
                                        </p:attrNameLst>
                                      </p:cBhvr>
                                      <p:tavLst>
                                        <p:tav tm="0">
                                          <p:val>
                                            <p:strVal val="0-#ppt_w/2"/>
                                          </p:val>
                                        </p:tav>
                                        <p:tav tm="100000">
                                          <p:val>
                                            <p:strVal val="#ppt_x"/>
                                          </p:val>
                                        </p:tav>
                                      </p:tavLst>
                                    </p:anim>
                                    <p:anim calcmode="lin" valueType="num">
                                      <p:cBhvr additive="base">
                                        <p:cTn id="44" dur="500" fill="hold"/>
                                        <p:tgtEl>
                                          <p:spTgt spid="22426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62" grpId="0" animBg="1" autoUpdateAnimBg="0"/>
      <p:bldP spid="224263" grpId="0" animBg="1" autoUpdateAnimBg="0"/>
      <p:bldP spid="224264" grpId="0" animBg="1" autoUpdateAnimBg="0"/>
      <p:bldP spid="224265" grpId="0" animBg="1" autoUpdateAnimBg="0"/>
      <p:bldP spid="224266" grpId="0" animBg="1"/>
      <p:bldP spid="224267" grpId="0" animBg="1"/>
      <p:bldP spid="22426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p:cNvSpPr txBox="1">
            <a:spLocks noChangeArrowheads="1"/>
          </p:cNvSpPr>
          <p:nvPr/>
        </p:nvSpPr>
        <p:spPr bwMode="auto">
          <a:xfrm>
            <a:off x="0" y="404664"/>
            <a:ext cx="9144000" cy="6678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5400" b="1" dirty="0">
                <a:solidFill>
                  <a:srgbClr val="CC3300"/>
                </a:solidFill>
                <a:effectLst>
                  <a:outerShdw blurRad="38100" dist="38100" dir="2700000" algn="tl">
                    <a:srgbClr val="000000"/>
                  </a:outerShdw>
                </a:effectLst>
                <a:ea typeface="隶书" pitchFamily="49" charset="-122"/>
              </a:rPr>
              <a:t>二、</a:t>
            </a:r>
            <a:r>
              <a:rPr lang="zh-CN" altLang="en-US" sz="5400" b="1" dirty="0" smtClean="0">
                <a:solidFill>
                  <a:srgbClr val="CC3300"/>
                </a:solidFill>
                <a:effectLst>
                  <a:outerShdw blurRad="38100" dist="38100" dir="2700000" algn="tl">
                    <a:srgbClr val="000000"/>
                  </a:outerShdw>
                </a:effectLst>
                <a:ea typeface="隶书" pitchFamily="49" charset="-122"/>
              </a:rPr>
              <a:t>种类</a:t>
            </a:r>
            <a:endParaRPr lang="en-US" altLang="zh-CN" sz="5400" b="1" dirty="0">
              <a:solidFill>
                <a:srgbClr val="CC3300"/>
              </a:solidFill>
              <a:effectLst>
                <a:outerShdw blurRad="38100" dist="38100" dir="2700000" algn="tl">
                  <a:srgbClr val="000000"/>
                </a:outerShdw>
              </a:effectLst>
              <a:ea typeface="隶书" pitchFamily="49" charset="-122"/>
            </a:endParaRPr>
          </a:p>
          <a:p>
            <a:r>
              <a:rPr lang="zh-CN" altLang="en-US" sz="4000" b="1" dirty="0">
                <a:solidFill>
                  <a:srgbClr val="CCFFFF"/>
                </a:solidFill>
                <a:effectLst>
                  <a:outerShdw blurRad="38100" dist="38100" dir="2700000" algn="tl">
                    <a:srgbClr val="000000"/>
                  </a:outerShdw>
                </a:effectLst>
                <a:ea typeface="隶书" pitchFamily="49" charset="-122"/>
              </a:rPr>
              <a:t>记账凭证按其填制方式不同可分为复式记账凭证和单式记账凭证</a:t>
            </a:r>
            <a:r>
              <a:rPr lang="zh-CN" altLang="en-US" sz="4000" b="1" dirty="0" smtClean="0">
                <a:solidFill>
                  <a:srgbClr val="CCFFFF"/>
                </a:solidFill>
                <a:effectLst>
                  <a:outerShdw blurRad="38100" dist="38100" dir="2700000" algn="tl">
                    <a:srgbClr val="000000"/>
                  </a:outerShdw>
                </a:effectLst>
                <a:ea typeface="隶书" pitchFamily="49" charset="-122"/>
              </a:rPr>
              <a:t>。</a:t>
            </a:r>
            <a:endParaRPr lang="en-US" altLang="zh-CN" sz="4000" b="1" dirty="0">
              <a:solidFill>
                <a:srgbClr val="CCFFFF"/>
              </a:solidFill>
              <a:effectLst>
                <a:outerShdw blurRad="38100" dist="38100" dir="2700000" algn="tl">
                  <a:srgbClr val="000000"/>
                </a:outerShdw>
              </a:effectLst>
              <a:ea typeface="隶书" pitchFamily="49" charset="-122"/>
            </a:endParaRPr>
          </a:p>
          <a:p>
            <a:r>
              <a:rPr lang="zh-CN" altLang="en-US" sz="4000" b="1" dirty="0">
                <a:solidFill>
                  <a:srgbClr val="CCFFFF"/>
                </a:solidFill>
                <a:effectLst>
                  <a:outerShdw blurRad="38100" dist="38100" dir="2700000" algn="tl">
                    <a:srgbClr val="000000"/>
                  </a:outerShdw>
                </a:effectLst>
                <a:ea typeface="隶书" pitchFamily="49" charset="-122"/>
              </a:rPr>
              <a:t>（一）复式记账凭证</a:t>
            </a:r>
          </a:p>
          <a:p>
            <a:r>
              <a:rPr lang="en-US" altLang="zh-CN" sz="4000" b="1" dirty="0">
                <a:solidFill>
                  <a:srgbClr val="CCFFFF"/>
                </a:solidFill>
                <a:effectLst>
                  <a:outerShdw blurRad="38100" dist="38100" dir="2700000" algn="tl">
                    <a:srgbClr val="000000"/>
                  </a:outerShdw>
                </a:effectLst>
                <a:ea typeface="隶书" pitchFamily="49" charset="-122"/>
              </a:rPr>
              <a:t>1</a:t>
            </a:r>
            <a:r>
              <a:rPr lang="zh-CN" altLang="en-US" sz="4000" b="1" dirty="0">
                <a:solidFill>
                  <a:srgbClr val="CCFFFF"/>
                </a:solidFill>
                <a:effectLst>
                  <a:outerShdw blurRad="38100" dist="38100" dir="2700000" algn="tl">
                    <a:srgbClr val="000000"/>
                  </a:outerShdw>
                </a:effectLst>
                <a:ea typeface="隶书" pitchFamily="49" charset="-122"/>
              </a:rPr>
              <a:t>、概念：复式记账凭证是将每一笔经济业务所涉及的全部会计科目及其发生额均在同一张记账凭证中反映的一种凭证。</a:t>
            </a:r>
            <a:endParaRPr lang="en-US" altLang="zh-CN" sz="4000" b="1" dirty="0">
              <a:solidFill>
                <a:srgbClr val="CCFFFF"/>
              </a:solidFill>
              <a:effectLst>
                <a:outerShdw blurRad="38100" dist="38100" dir="2700000" algn="tl">
                  <a:srgbClr val="000000"/>
                </a:outerShdw>
              </a:effectLst>
              <a:ea typeface="隶书" pitchFamily="49" charset="-122"/>
            </a:endParaRPr>
          </a:p>
          <a:p>
            <a:r>
              <a:rPr lang="en-US" altLang="zh-CN" sz="4000" b="1" dirty="0">
                <a:solidFill>
                  <a:srgbClr val="CCFFFF"/>
                </a:solidFill>
                <a:effectLst>
                  <a:outerShdw blurRad="38100" dist="38100" dir="2700000" algn="tl">
                    <a:srgbClr val="000000"/>
                  </a:outerShdw>
                </a:effectLst>
                <a:ea typeface="隶书" pitchFamily="49" charset="-122"/>
              </a:rPr>
              <a:t>2</a:t>
            </a:r>
            <a:r>
              <a:rPr lang="zh-CN" altLang="en-US" sz="4000" b="1" dirty="0">
                <a:solidFill>
                  <a:srgbClr val="CCFFFF"/>
                </a:solidFill>
                <a:effectLst>
                  <a:outerShdw blurRad="38100" dist="38100" dir="2700000" algn="tl">
                    <a:srgbClr val="000000"/>
                  </a:outerShdw>
                </a:effectLst>
                <a:ea typeface="隶书" pitchFamily="49" charset="-122"/>
              </a:rPr>
              <a:t>、种类：复式记账凭证按其用途不同可分为专用记账凭证和通用记账凭证。</a:t>
            </a:r>
          </a:p>
          <a:p>
            <a:endParaRPr lang="en-US" altLang="zh-CN" sz="5400" b="1" dirty="0">
              <a:solidFill>
                <a:srgbClr val="CCFFFF"/>
              </a:solidFill>
              <a:effectLst>
                <a:outerShdw blurRad="38100" dist="38100" dir="2700000" algn="tl">
                  <a:srgbClr val="000000"/>
                </a:outerShdw>
              </a:effectLst>
              <a:ea typeface="隶书"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8677"/>
                                        </p:tgtEl>
                                        <p:attrNameLst>
                                          <p:attrName>style.visibility</p:attrName>
                                        </p:attrNameLst>
                                      </p:cBhvr>
                                      <p:to>
                                        <p:strVal val="visible"/>
                                      </p:to>
                                    </p:set>
                                    <p:animEffect transition="in" filter="slide(fromBottom)">
                                      <p:cBhvr>
                                        <p:cTn id="7" dur="500"/>
                                        <p:tgtEl>
                                          <p:spTgt spid="286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Text Box 2"/>
          <p:cNvSpPr txBox="1">
            <a:spLocks noChangeArrowheads="1"/>
          </p:cNvSpPr>
          <p:nvPr/>
        </p:nvSpPr>
        <p:spPr bwMode="auto">
          <a:xfrm>
            <a:off x="457200" y="123825"/>
            <a:ext cx="3028950"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zh-CN" sz="3200">
              <a:solidFill>
                <a:srgbClr val="FF0000"/>
              </a:solidFill>
              <a:ea typeface="方正大黑简体" charset="-122"/>
            </a:endParaRPr>
          </a:p>
          <a:p>
            <a:r>
              <a:rPr lang="zh-CN" altLang="en-US" sz="3200">
                <a:solidFill>
                  <a:srgbClr val="FF0000"/>
                </a:solidFill>
                <a:ea typeface="方正大黑简体" charset="-122"/>
              </a:rPr>
              <a:t>记账凭证的种类</a:t>
            </a:r>
          </a:p>
          <a:p>
            <a:endParaRPr lang="en-US" altLang="zh-CN" sz="3200">
              <a:solidFill>
                <a:srgbClr val="FF0000"/>
              </a:solidFill>
              <a:ea typeface="方正大黑简体" charset="-122"/>
            </a:endParaRPr>
          </a:p>
        </p:txBody>
      </p:sp>
      <p:sp>
        <p:nvSpPr>
          <p:cNvPr id="225283" name="AutoShape 3"/>
          <p:cNvSpPr>
            <a:spLocks noChangeArrowheads="1"/>
          </p:cNvSpPr>
          <p:nvPr/>
        </p:nvSpPr>
        <p:spPr bwMode="auto">
          <a:xfrm>
            <a:off x="4953000" y="685800"/>
            <a:ext cx="2667000" cy="457200"/>
          </a:xfrm>
          <a:prstGeom prst="flowChartTermina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a:solidFill>
                  <a:srgbClr val="003300"/>
                </a:solidFill>
                <a:latin typeface="宋体" pitchFamily="2" charset="-122"/>
              </a:rPr>
              <a:t>收款凭证</a:t>
            </a:r>
            <a:r>
              <a:rPr lang="zh-CN" altLang="en-US"/>
              <a:t> </a:t>
            </a:r>
          </a:p>
        </p:txBody>
      </p:sp>
      <p:sp>
        <p:nvSpPr>
          <p:cNvPr id="225284" name="AutoShape 4"/>
          <p:cNvSpPr>
            <a:spLocks noChangeArrowheads="1"/>
          </p:cNvSpPr>
          <p:nvPr/>
        </p:nvSpPr>
        <p:spPr bwMode="auto">
          <a:xfrm>
            <a:off x="5029200" y="1524000"/>
            <a:ext cx="2667000" cy="457200"/>
          </a:xfrm>
          <a:prstGeom prst="flowChartTermina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a:solidFill>
                  <a:srgbClr val="003300"/>
                </a:solidFill>
                <a:latin typeface="宋体" pitchFamily="2" charset="-122"/>
              </a:rPr>
              <a:t>付款凭证</a:t>
            </a:r>
            <a:r>
              <a:rPr lang="zh-CN" altLang="en-US"/>
              <a:t> </a:t>
            </a:r>
          </a:p>
        </p:txBody>
      </p:sp>
      <p:sp>
        <p:nvSpPr>
          <p:cNvPr id="225285" name="AutoShape 5"/>
          <p:cNvSpPr>
            <a:spLocks noChangeArrowheads="1"/>
          </p:cNvSpPr>
          <p:nvPr/>
        </p:nvSpPr>
        <p:spPr bwMode="auto">
          <a:xfrm>
            <a:off x="5029200" y="2209800"/>
            <a:ext cx="2667000" cy="457200"/>
          </a:xfrm>
          <a:prstGeom prst="flowChartTermina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a:solidFill>
                  <a:srgbClr val="003300"/>
                </a:solidFill>
                <a:latin typeface="宋体" pitchFamily="2" charset="-122"/>
              </a:rPr>
              <a:t>转帐凭证</a:t>
            </a:r>
            <a:r>
              <a:rPr lang="zh-CN" altLang="en-US"/>
              <a:t> </a:t>
            </a:r>
          </a:p>
        </p:txBody>
      </p:sp>
      <p:sp>
        <p:nvSpPr>
          <p:cNvPr id="225286" name="AutoShape 6"/>
          <p:cNvSpPr>
            <a:spLocks noChangeArrowheads="1"/>
          </p:cNvSpPr>
          <p:nvPr/>
        </p:nvSpPr>
        <p:spPr bwMode="auto">
          <a:xfrm>
            <a:off x="5181600" y="5105400"/>
            <a:ext cx="2667000" cy="457200"/>
          </a:xfrm>
          <a:prstGeom prst="flowChartTermina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a:solidFill>
                  <a:srgbClr val="003300"/>
                </a:solidFill>
                <a:latin typeface="宋体" pitchFamily="2" charset="-122"/>
              </a:rPr>
              <a:t>全部汇总凭证 </a:t>
            </a:r>
          </a:p>
        </p:txBody>
      </p:sp>
      <p:sp>
        <p:nvSpPr>
          <p:cNvPr id="225287" name="AutoShape 7"/>
          <p:cNvSpPr>
            <a:spLocks noChangeArrowheads="1"/>
          </p:cNvSpPr>
          <p:nvPr/>
        </p:nvSpPr>
        <p:spPr bwMode="auto">
          <a:xfrm>
            <a:off x="5181600" y="5943600"/>
            <a:ext cx="2667000" cy="457200"/>
          </a:xfrm>
          <a:prstGeom prst="flowChartTermina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a:solidFill>
                  <a:srgbClr val="003300"/>
                </a:solidFill>
                <a:latin typeface="宋体" pitchFamily="2" charset="-122"/>
              </a:rPr>
              <a:t>分类汇总凭证</a:t>
            </a:r>
            <a:r>
              <a:rPr lang="zh-CN" altLang="en-US">
                <a:latin typeface="宋体" pitchFamily="2" charset="-122"/>
              </a:rPr>
              <a:t> </a:t>
            </a:r>
          </a:p>
        </p:txBody>
      </p:sp>
      <p:sp>
        <p:nvSpPr>
          <p:cNvPr id="225288" name="Rectangle 8"/>
          <p:cNvSpPr>
            <a:spLocks noChangeArrowheads="1"/>
          </p:cNvSpPr>
          <p:nvPr/>
        </p:nvSpPr>
        <p:spPr bwMode="auto">
          <a:xfrm>
            <a:off x="762000" y="3581400"/>
            <a:ext cx="1600200" cy="762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3200" b="1" dirty="0">
                <a:solidFill>
                  <a:schemeClr val="accent2">
                    <a:lumMod val="75000"/>
                  </a:schemeClr>
                </a:solidFill>
                <a:ea typeface="方正大黑简体" charset="-122"/>
              </a:rPr>
              <a:t>记账凭证</a:t>
            </a:r>
          </a:p>
        </p:txBody>
      </p:sp>
      <p:sp>
        <p:nvSpPr>
          <p:cNvPr id="225289" name="Oval 9"/>
          <p:cNvSpPr>
            <a:spLocks noChangeArrowheads="1"/>
          </p:cNvSpPr>
          <p:nvPr/>
        </p:nvSpPr>
        <p:spPr bwMode="auto">
          <a:xfrm>
            <a:off x="2514600" y="1600200"/>
            <a:ext cx="1828800" cy="9144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b="1" dirty="0">
                <a:solidFill>
                  <a:schemeClr val="accent2">
                    <a:lumMod val="75000"/>
                  </a:schemeClr>
                </a:solidFill>
                <a:latin typeface="宋体" pitchFamily="2" charset="-122"/>
              </a:rPr>
              <a:t>分录凭证</a:t>
            </a:r>
          </a:p>
        </p:txBody>
      </p:sp>
      <p:sp>
        <p:nvSpPr>
          <p:cNvPr id="225290" name="Oval 10"/>
          <p:cNvSpPr>
            <a:spLocks noChangeArrowheads="1"/>
          </p:cNvSpPr>
          <p:nvPr/>
        </p:nvSpPr>
        <p:spPr bwMode="auto">
          <a:xfrm>
            <a:off x="2590800" y="5181600"/>
            <a:ext cx="1828800" cy="9144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b="1" dirty="0">
                <a:solidFill>
                  <a:schemeClr val="accent2">
                    <a:lumMod val="75000"/>
                  </a:schemeClr>
                </a:solidFill>
                <a:latin typeface="宋体" pitchFamily="2" charset="-122"/>
              </a:rPr>
              <a:t>汇总凭证</a:t>
            </a:r>
          </a:p>
        </p:txBody>
      </p:sp>
      <p:sp>
        <p:nvSpPr>
          <p:cNvPr id="225291" name="AutoShape 11"/>
          <p:cNvSpPr>
            <a:spLocks noChangeArrowheads="1"/>
          </p:cNvSpPr>
          <p:nvPr/>
        </p:nvSpPr>
        <p:spPr bwMode="auto">
          <a:xfrm>
            <a:off x="5791200" y="3124200"/>
            <a:ext cx="2209800" cy="685800"/>
          </a:xfrm>
          <a:prstGeom prst="flowChartPunchedTap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a:solidFill>
                  <a:srgbClr val="003300"/>
                </a:solidFill>
                <a:latin typeface="宋体" pitchFamily="2" charset="-122"/>
              </a:rPr>
              <a:t>通用记帐凭证</a:t>
            </a:r>
          </a:p>
        </p:txBody>
      </p:sp>
      <p:sp>
        <p:nvSpPr>
          <p:cNvPr id="225292" name="AutoShape 12"/>
          <p:cNvSpPr>
            <a:spLocks noChangeArrowheads="1"/>
          </p:cNvSpPr>
          <p:nvPr/>
        </p:nvSpPr>
        <p:spPr bwMode="auto">
          <a:xfrm>
            <a:off x="5791200" y="3810000"/>
            <a:ext cx="2209800" cy="685800"/>
          </a:xfrm>
          <a:prstGeom prst="flowChartPunchedTap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zh-CN">
              <a:latin typeface="宋体" pitchFamily="2" charset="-122"/>
            </a:endParaRPr>
          </a:p>
          <a:p>
            <a:pPr algn="ctr"/>
            <a:r>
              <a:rPr lang="zh-CN" altLang="en-US">
                <a:solidFill>
                  <a:srgbClr val="003300"/>
                </a:solidFill>
                <a:latin typeface="宋体" pitchFamily="2" charset="-122"/>
              </a:rPr>
              <a:t>专用记帐凭证 </a:t>
            </a:r>
          </a:p>
          <a:p>
            <a:pPr algn="ctr"/>
            <a:endParaRPr lang="en-US" altLang="zh-CN">
              <a:solidFill>
                <a:srgbClr val="003300"/>
              </a:solidFill>
              <a:latin typeface="宋体" pitchFamily="2" charset="-122"/>
            </a:endParaRPr>
          </a:p>
        </p:txBody>
      </p:sp>
      <p:sp>
        <p:nvSpPr>
          <p:cNvPr id="225293" name="Line 13"/>
          <p:cNvSpPr>
            <a:spLocks noChangeShapeType="1"/>
          </p:cNvSpPr>
          <p:nvPr/>
        </p:nvSpPr>
        <p:spPr bwMode="auto">
          <a:xfrm flipV="1">
            <a:off x="2362200" y="2514600"/>
            <a:ext cx="990600" cy="1066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5294" name="Line 14"/>
          <p:cNvSpPr>
            <a:spLocks noChangeShapeType="1"/>
          </p:cNvSpPr>
          <p:nvPr/>
        </p:nvSpPr>
        <p:spPr bwMode="auto">
          <a:xfrm>
            <a:off x="2362200" y="4343400"/>
            <a:ext cx="11430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5295" name="Line 15"/>
          <p:cNvSpPr>
            <a:spLocks noChangeShapeType="1"/>
          </p:cNvSpPr>
          <p:nvPr/>
        </p:nvSpPr>
        <p:spPr bwMode="auto">
          <a:xfrm>
            <a:off x="4724400" y="838200"/>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5296" name="Line 16"/>
          <p:cNvSpPr>
            <a:spLocks noChangeShapeType="1"/>
          </p:cNvSpPr>
          <p:nvPr/>
        </p:nvSpPr>
        <p:spPr bwMode="auto">
          <a:xfrm>
            <a:off x="4724400" y="838200"/>
            <a:ext cx="0" cy="160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5297" name="Line 17"/>
          <p:cNvSpPr>
            <a:spLocks noChangeShapeType="1"/>
          </p:cNvSpPr>
          <p:nvPr/>
        </p:nvSpPr>
        <p:spPr bwMode="auto">
          <a:xfrm>
            <a:off x="4724400" y="24384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5298" name="Line 18"/>
          <p:cNvSpPr>
            <a:spLocks noChangeShapeType="1"/>
          </p:cNvSpPr>
          <p:nvPr/>
        </p:nvSpPr>
        <p:spPr bwMode="auto">
          <a:xfrm>
            <a:off x="4724400" y="18288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5299" name="Line 19"/>
          <p:cNvSpPr>
            <a:spLocks noChangeShapeType="1"/>
          </p:cNvSpPr>
          <p:nvPr/>
        </p:nvSpPr>
        <p:spPr bwMode="auto">
          <a:xfrm>
            <a:off x="5410200" y="35052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5300" name="Line 20"/>
          <p:cNvSpPr>
            <a:spLocks noChangeShapeType="1"/>
          </p:cNvSpPr>
          <p:nvPr/>
        </p:nvSpPr>
        <p:spPr bwMode="auto">
          <a:xfrm>
            <a:off x="5410200" y="3505200"/>
            <a:ext cx="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5301" name="Line 21"/>
          <p:cNvSpPr>
            <a:spLocks noChangeShapeType="1"/>
          </p:cNvSpPr>
          <p:nvPr/>
        </p:nvSpPr>
        <p:spPr bwMode="auto">
          <a:xfrm>
            <a:off x="5410200" y="41910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5302" name="Line 22"/>
          <p:cNvSpPr>
            <a:spLocks noChangeShapeType="1"/>
          </p:cNvSpPr>
          <p:nvPr/>
        </p:nvSpPr>
        <p:spPr bwMode="auto">
          <a:xfrm>
            <a:off x="4953000" y="5334000"/>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5303" name="Line 23"/>
          <p:cNvSpPr>
            <a:spLocks noChangeShapeType="1"/>
          </p:cNvSpPr>
          <p:nvPr/>
        </p:nvSpPr>
        <p:spPr bwMode="auto">
          <a:xfrm>
            <a:off x="4953000" y="5334000"/>
            <a:ext cx="0" cy="83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5304" name="Line 24"/>
          <p:cNvSpPr>
            <a:spLocks noChangeShapeType="1"/>
          </p:cNvSpPr>
          <p:nvPr/>
        </p:nvSpPr>
        <p:spPr bwMode="auto">
          <a:xfrm>
            <a:off x="4953000" y="6172200"/>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5305" name="Line 25"/>
          <p:cNvSpPr>
            <a:spLocks noChangeShapeType="1"/>
          </p:cNvSpPr>
          <p:nvPr/>
        </p:nvSpPr>
        <p:spPr bwMode="auto">
          <a:xfrm flipV="1">
            <a:off x="4343400" y="1676400"/>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5306" name="Line 26"/>
          <p:cNvSpPr>
            <a:spLocks noChangeShapeType="1"/>
          </p:cNvSpPr>
          <p:nvPr/>
        </p:nvSpPr>
        <p:spPr bwMode="auto">
          <a:xfrm>
            <a:off x="4267200" y="1981200"/>
            <a:ext cx="1143000" cy="1905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5307" name="Line 27"/>
          <p:cNvSpPr>
            <a:spLocks noChangeShapeType="1"/>
          </p:cNvSpPr>
          <p:nvPr/>
        </p:nvSpPr>
        <p:spPr bwMode="auto">
          <a:xfrm>
            <a:off x="4419600" y="5638800"/>
            <a:ext cx="5334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5308" name="Text Box 28"/>
          <p:cNvSpPr txBox="1">
            <a:spLocks noChangeArrowheads="1"/>
          </p:cNvSpPr>
          <p:nvPr/>
        </p:nvSpPr>
        <p:spPr bwMode="auto">
          <a:xfrm>
            <a:off x="3124200" y="1295400"/>
            <a:ext cx="16176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1600" b="1">
                <a:solidFill>
                  <a:schemeClr val="bg1"/>
                </a:solidFill>
              </a:rPr>
              <a:t>按经济业务性质</a:t>
            </a:r>
          </a:p>
        </p:txBody>
      </p:sp>
      <p:sp>
        <p:nvSpPr>
          <p:cNvPr id="225309" name="Text Box 29"/>
          <p:cNvSpPr txBox="1">
            <a:spLocks noChangeArrowheads="1"/>
          </p:cNvSpPr>
          <p:nvPr/>
        </p:nvSpPr>
        <p:spPr bwMode="auto">
          <a:xfrm>
            <a:off x="3810000" y="2895600"/>
            <a:ext cx="1295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1600" b="1">
                <a:solidFill>
                  <a:schemeClr val="bg1"/>
                </a:solidFill>
              </a:rPr>
              <a:t>按使用范围</a:t>
            </a:r>
          </a:p>
        </p:txBody>
      </p:sp>
      <p:sp>
        <p:nvSpPr>
          <p:cNvPr id="225310" name="Text Box 30"/>
          <p:cNvSpPr txBox="1">
            <a:spLocks noChangeArrowheads="1"/>
          </p:cNvSpPr>
          <p:nvPr/>
        </p:nvSpPr>
        <p:spPr bwMode="auto">
          <a:xfrm>
            <a:off x="2346325" y="3783013"/>
            <a:ext cx="7985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1600" b="1">
                <a:solidFill>
                  <a:schemeClr val="bg1"/>
                </a:solidFill>
              </a:rPr>
              <a:t>按用途</a:t>
            </a:r>
          </a:p>
        </p:txBody>
      </p:sp>
      <p:sp>
        <p:nvSpPr>
          <p:cNvPr id="225311" name="Text Box 31"/>
          <p:cNvSpPr txBox="1">
            <a:spLocks noChangeArrowheads="1"/>
          </p:cNvSpPr>
          <p:nvPr/>
        </p:nvSpPr>
        <p:spPr bwMode="auto">
          <a:xfrm>
            <a:off x="4267200" y="5257800"/>
            <a:ext cx="10969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1600" b="1">
                <a:solidFill>
                  <a:schemeClr val="bg1"/>
                </a:solidFill>
              </a:rPr>
              <a:t>按内容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282"/>
                                        </p:tgtEl>
                                        <p:attrNameLst>
                                          <p:attrName>style.visibility</p:attrName>
                                        </p:attrNameLst>
                                      </p:cBhvr>
                                      <p:to>
                                        <p:strVal val="visible"/>
                                      </p:to>
                                    </p:set>
                                    <p:anim calcmode="lin" valueType="num">
                                      <p:cBhvr additive="base">
                                        <p:cTn id="7" dur="500" fill="hold"/>
                                        <p:tgtEl>
                                          <p:spTgt spid="225282"/>
                                        </p:tgtEl>
                                        <p:attrNameLst>
                                          <p:attrName>ppt_x</p:attrName>
                                        </p:attrNameLst>
                                      </p:cBhvr>
                                      <p:tavLst>
                                        <p:tav tm="0">
                                          <p:val>
                                            <p:strVal val="0-#ppt_w/2"/>
                                          </p:val>
                                        </p:tav>
                                        <p:tav tm="100000">
                                          <p:val>
                                            <p:strVal val="#ppt_x"/>
                                          </p:val>
                                        </p:tav>
                                      </p:tavLst>
                                    </p:anim>
                                    <p:anim calcmode="lin" valueType="num">
                                      <p:cBhvr additive="base">
                                        <p:cTn id="8" dur="500" fill="hold"/>
                                        <p:tgtEl>
                                          <p:spTgt spid="22528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5310"/>
                                        </p:tgtEl>
                                        <p:attrNameLst>
                                          <p:attrName>style.visibility</p:attrName>
                                        </p:attrNameLst>
                                      </p:cBhvr>
                                      <p:to>
                                        <p:strVal val="visible"/>
                                      </p:to>
                                    </p:set>
                                    <p:anim calcmode="lin" valueType="num">
                                      <p:cBhvr additive="base">
                                        <p:cTn id="13" dur="500" fill="hold"/>
                                        <p:tgtEl>
                                          <p:spTgt spid="225310"/>
                                        </p:tgtEl>
                                        <p:attrNameLst>
                                          <p:attrName>ppt_x</p:attrName>
                                        </p:attrNameLst>
                                      </p:cBhvr>
                                      <p:tavLst>
                                        <p:tav tm="0">
                                          <p:val>
                                            <p:strVal val="0-#ppt_w/2"/>
                                          </p:val>
                                        </p:tav>
                                        <p:tav tm="100000">
                                          <p:val>
                                            <p:strVal val="#ppt_x"/>
                                          </p:val>
                                        </p:tav>
                                      </p:tavLst>
                                    </p:anim>
                                    <p:anim calcmode="lin" valueType="num">
                                      <p:cBhvr additive="base">
                                        <p:cTn id="14" dur="500" fill="hold"/>
                                        <p:tgtEl>
                                          <p:spTgt spid="22531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5293"/>
                                        </p:tgtEl>
                                        <p:attrNameLst>
                                          <p:attrName>style.visibility</p:attrName>
                                        </p:attrNameLst>
                                      </p:cBhvr>
                                      <p:to>
                                        <p:strVal val="visible"/>
                                      </p:to>
                                    </p:set>
                                    <p:anim calcmode="lin" valueType="num">
                                      <p:cBhvr additive="base">
                                        <p:cTn id="19" dur="500" fill="hold"/>
                                        <p:tgtEl>
                                          <p:spTgt spid="225293"/>
                                        </p:tgtEl>
                                        <p:attrNameLst>
                                          <p:attrName>ppt_x</p:attrName>
                                        </p:attrNameLst>
                                      </p:cBhvr>
                                      <p:tavLst>
                                        <p:tav tm="0">
                                          <p:val>
                                            <p:strVal val="0-#ppt_w/2"/>
                                          </p:val>
                                        </p:tav>
                                        <p:tav tm="100000">
                                          <p:val>
                                            <p:strVal val="#ppt_x"/>
                                          </p:val>
                                        </p:tav>
                                      </p:tavLst>
                                    </p:anim>
                                    <p:anim calcmode="lin" valueType="num">
                                      <p:cBhvr additive="base">
                                        <p:cTn id="20" dur="500" fill="hold"/>
                                        <p:tgtEl>
                                          <p:spTgt spid="225293"/>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25289"/>
                                        </p:tgtEl>
                                        <p:attrNameLst>
                                          <p:attrName>style.visibility</p:attrName>
                                        </p:attrNameLst>
                                      </p:cBhvr>
                                      <p:to>
                                        <p:strVal val="visible"/>
                                      </p:to>
                                    </p:set>
                                    <p:anim calcmode="lin" valueType="num">
                                      <p:cBhvr additive="base">
                                        <p:cTn id="25" dur="500" fill="hold"/>
                                        <p:tgtEl>
                                          <p:spTgt spid="225289"/>
                                        </p:tgtEl>
                                        <p:attrNameLst>
                                          <p:attrName>ppt_x</p:attrName>
                                        </p:attrNameLst>
                                      </p:cBhvr>
                                      <p:tavLst>
                                        <p:tav tm="0">
                                          <p:val>
                                            <p:strVal val="0-#ppt_w/2"/>
                                          </p:val>
                                        </p:tav>
                                        <p:tav tm="100000">
                                          <p:val>
                                            <p:strVal val="#ppt_x"/>
                                          </p:val>
                                        </p:tav>
                                      </p:tavLst>
                                    </p:anim>
                                    <p:anim calcmode="lin" valueType="num">
                                      <p:cBhvr additive="base">
                                        <p:cTn id="26" dur="500" fill="hold"/>
                                        <p:tgtEl>
                                          <p:spTgt spid="225289"/>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25294"/>
                                        </p:tgtEl>
                                        <p:attrNameLst>
                                          <p:attrName>style.visibility</p:attrName>
                                        </p:attrNameLst>
                                      </p:cBhvr>
                                      <p:to>
                                        <p:strVal val="visible"/>
                                      </p:to>
                                    </p:set>
                                    <p:anim calcmode="lin" valueType="num">
                                      <p:cBhvr additive="base">
                                        <p:cTn id="31" dur="500" fill="hold"/>
                                        <p:tgtEl>
                                          <p:spTgt spid="225294"/>
                                        </p:tgtEl>
                                        <p:attrNameLst>
                                          <p:attrName>ppt_x</p:attrName>
                                        </p:attrNameLst>
                                      </p:cBhvr>
                                      <p:tavLst>
                                        <p:tav tm="0">
                                          <p:val>
                                            <p:strVal val="0-#ppt_w/2"/>
                                          </p:val>
                                        </p:tav>
                                        <p:tav tm="100000">
                                          <p:val>
                                            <p:strVal val="#ppt_x"/>
                                          </p:val>
                                        </p:tav>
                                      </p:tavLst>
                                    </p:anim>
                                    <p:anim calcmode="lin" valueType="num">
                                      <p:cBhvr additive="base">
                                        <p:cTn id="32" dur="500" fill="hold"/>
                                        <p:tgtEl>
                                          <p:spTgt spid="225294"/>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25290"/>
                                        </p:tgtEl>
                                        <p:attrNameLst>
                                          <p:attrName>style.visibility</p:attrName>
                                        </p:attrNameLst>
                                      </p:cBhvr>
                                      <p:to>
                                        <p:strVal val="visible"/>
                                      </p:to>
                                    </p:set>
                                    <p:anim calcmode="lin" valueType="num">
                                      <p:cBhvr additive="base">
                                        <p:cTn id="37" dur="500" fill="hold"/>
                                        <p:tgtEl>
                                          <p:spTgt spid="225290"/>
                                        </p:tgtEl>
                                        <p:attrNameLst>
                                          <p:attrName>ppt_x</p:attrName>
                                        </p:attrNameLst>
                                      </p:cBhvr>
                                      <p:tavLst>
                                        <p:tav tm="0">
                                          <p:val>
                                            <p:strVal val="0-#ppt_w/2"/>
                                          </p:val>
                                        </p:tav>
                                        <p:tav tm="100000">
                                          <p:val>
                                            <p:strVal val="#ppt_x"/>
                                          </p:val>
                                        </p:tav>
                                      </p:tavLst>
                                    </p:anim>
                                    <p:anim calcmode="lin" valueType="num">
                                      <p:cBhvr additive="base">
                                        <p:cTn id="38" dur="500" fill="hold"/>
                                        <p:tgtEl>
                                          <p:spTgt spid="225290"/>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25308"/>
                                        </p:tgtEl>
                                        <p:attrNameLst>
                                          <p:attrName>style.visibility</p:attrName>
                                        </p:attrNameLst>
                                      </p:cBhvr>
                                      <p:to>
                                        <p:strVal val="visible"/>
                                      </p:to>
                                    </p:set>
                                    <p:anim calcmode="lin" valueType="num">
                                      <p:cBhvr additive="base">
                                        <p:cTn id="43" dur="500" fill="hold"/>
                                        <p:tgtEl>
                                          <p:spTgt spid="225308"/>
                                        </p:tgtEl>
                                        <p:attrNameLst>
                                          <p:attrName>ppt_x</p:attrName>
                                        </p:attrNameLst>
                                      </p:cBhvr>
                                      <p:tavLst>
                                        <p:tav tm="0">
                                          <p:val>
                                            <p:strVal val="0-#ppt_w/2"/>
                                          </p:val>
                                        </p:tav>
                                        <p:tav tm="100000">
                                          <p:val>
                                            <p:strVal val="#ppt_x"/>
                                          </p:val>
                                        </p:tav>
                                      </p:tavLst>
                                    </p:anim>
                                    <p:anim calcmode="lin" valueType="num">
                                      <p:cBhvr additive="base">
                                        <p:cTn id="44" dur="500" fill="hold"/>
                                        <p:tgtEl>
                                          <p:spTgt spid="225308"/>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25295"/>
                                        </p:tgtEl>
                                        <p:attrNameLst>
                                          <p:attrName>style.visibility</p:attrName>
                                        </p:attrNameLst>
                                      </p:cBhvr>
                                      <p:to>
                                        <p:strVal val="visible"/>
                                      </p:to>
                                    </p:set>
                                    <p:anim calcmode="lin" valueType="num">
                                      <p:cBhvr additive="base">
                                        <p:cTn id="49" dur="500" fill="hold"/>
                                        <p:tgtEl>
                                          <p:spTgt spid="225295"/>
                                        </p:tgtEl>
                                        <p:attrNameLst>
                                          <p:attrName>ppt_x</p:attrName>
                                        </p:attrNameLst>
                                      </p:cBhvr>
                                      <p:tavLst>
                                        <p:tav tm="0">
                                          <p:val>
                                            <p:strVal val="0-#ppt_w/2"/>
                                          </p:val>
                                        </p:tav>
                                        <p:tav tm="100000">
                                          <p:val>
                                            <p:strVal val="#ppt_x"/>
                                          </p:val>
                                        </p:tav>
                                      </p:tavLst>
                                    </p:anim>
                                    <p:anim calcmode="lin" valueType="num">
                                      <p:cBhvr additive="base">
                                        <p:cTn id="50" dur="500" fill="hold"/>
                                        <p:tgtEl>
                                          <p:spTgt spid="225295"/>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25296"/>
                                        </p:tgtEl>
                                        <p:attrNameLst>
                                          <p:attrName>style.visibility</p:attrName>
                                        </p:attrNameLst>
                                      </p:cBhvr>
                                      <p:to>
                                        <p:strVal val="visible"/>
                                      </p:to>
                                    </p:set>
                                    <p:anim calcmode="lin" valueType="num">
                                      <p:cBhvr additive="base">
                                        <p:cTn id="55" dur="500" fill="hold"/>
                                        <p:tgtEl>
                                          <p:spTgt spid="225296"/>
                                        </p:tgtEl>
                                        <p:attrNameLst>
                                          <p:attrName>ppt_x</p:attrName>
                                        </p:attrNameLst>
                                      </p:cBhvr>
                                      <p:tavLst>
                                        <p:tav tm="0">
                                          <p:val>
                                            <p:strVal val="0-#ppt_w/2"/>
                                          </p:val>
                                        </p:tav>
                                        <p:tav tm="100000">
                                          <p:val>
                                            <p:strVal val="#ppt_x"/>
                                          </p:val>
                                        </p:tav>
                                      </p:tavLst>
                                    </p:anim>
                                    <p:anim calcmode="lin" valueType="num">
                                      <p:cBhvr additive="base">
                                        <p:cTn id="56" dur="500" fill="hold"/>
                                        <p:tgtEl>
                                          <p:spTgt spid="225296"/>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225297"/>
                                        </p:tgtEl>
                                        <p:attrNameLst>
                                          <p:attrName>style.visibility</p:attrName>
                                        </p:attrNameLst>
                                      </p:cBhvr>
                                      <p:to>
                                        <p:strVal val="visible"/>
                                      </p:to>
                                    </p:set>
                                    <p:anim calcmode="lin" valueType="num">
                                      <p:cBhvr additive="base">
                                        <p:cTn id="61" dur="500" fill="hold"/>
                                        <p:tgtEl>
                                          <p:spTgt spid="225297"/>
                                        </p:tgtEl>
                                        <p:attrNameLst>
                                          <p:attrName>ppt_x</p:attrName>
                                        </p:attrNameLst>
                                      </p:cBhvr>
                                      <p:tavLst>
                                        <p:tav tm="0">
                                          <p:val>
                                            <p:strVal val="0-#ppt_w/2"/>
                                          </p:val>
                                        </p:tav>
                                        <p:tav tm="100000">
                                          <p:val>
                                            <p:strVal val="#ppt_x"/>
                                          </p:val>
                                        </p:tav>
                                      </p:tavLst>
                                    </p:anim>
                                    <p:anim calcmode="lin" valueType="num">
                                      <p:cBhvr additive="base">
                                        <p:cTn id="62" dur="500" fill="hold"/>
                                        <p:tgtEl>
                                          <p:spTgt spid="225297"/>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225298"/>
                                        </p:tgtEl>
                                        <p:attrNameLst>
                                          <p:attrName>style.visibility</p:attrName>
                                        </p:attrNameLst>
                                      </p:cBhvr>
                                      <p:to>
                                        <p:strVal val="visible"/>
                                      </p:to>
                                    </p:set>
                                    <p:anim calcmode="lin" valueType="num">
                                      <p:cBhvr additive="base">
                                        <p:cTn id="67" dur="500" fill="hold"/>
                                        <p:tgtEl>
                                          <p:spTgt spid="225298"/>
                                        </p:tgtEl>
                                        <p:attrNameLst>
                                          <p:attrName>ppt_x</p:attrName>
                                        </p:attrNameLst>
                                      </p:cBhvr>
                                      <p:tavLst>
                                        <p:tav tm="0">
                                          <p:val>
                                            <p:strVal val="0-#ppt_w/2"/>
                                          </p:val>
                                        </p:tav>
                                        <p:tav tm="100000">
                                          <p:val>
                                            <p:strVal val="#ppt_x"/>
                                          </p:val>
                                        </p:tav>
                                      </p:tavLst>
                                    </p:anim>
                                    <p:anim calcmode="lin" valueType="num">
                                      <p:cBhvr additive="base">
                                        <p:cTn id="68" dur="500" fill="hold"/>
                                        <p:tgtEl>
                                          <p:spTgt spid="225298"/>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225305"/>
                                        </p:tgtEl>
                                        <p:attrNameLst>
                                          <p:attrName>style.visibility</p:attrName>
                                        </p:attrNameLst>
                                      </p:cBhvr>
                                      <p:to>
                                        <p:strVal val="visible"/>
                                      </p:to>
                                    </p:set>
                                    <p:anim calcmode="lin" valueType="num">
                                      <p:cBhvr additive="base">
                                        <p:cTn id="73" dur="500" fill="hold"/>
                                        <p:tgtEl>
                                          <p:spTgt spid="225305"/>
                                        </p:tgtEl>
                                        <p:attrNameLst>
                                          <p:attrName>ppt_x</p:attrName>
                                        </p:attrNameLst>
                                      </p:cBhvr>
                                      <p:tavLst>
                                        <p:tav tm="0">
                                          <p:val>
                                            <p:strVal val="0-#ppt_w/2"/>
                                          </p:val>
                                        </p:tav>
                                        <p:tav tm="100000">
                                          <p:val>
                                            <p:strVal val="#ppt_x"/>
                                          </p:val>
                                        </p:tav>
                                      </p:tavLst>
                                    </p:anim>
                                    <p:anim calcmode="lin" valueType="num">
                                      <p:cBhvr additive="base">
                                        <p:cTn id="74" dur="500" fill="hold"/>
                                        <p:tgtEl>
                                          <p:spTgt spid="225305"/>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225283"/>
                                        </p:tgtEl>
                                        <p:attrNameLst>
                                          <p:attrName>style.visibility</p:attrName>
                                        </p:attrNameLst>
                                      </p:cBhvr>
                                      <p:to>
                                        <p:strVal val="visible"/>
                                      </p:to>
                                    </p:set>
                                    <p:anim calcmode="lin" valueType="num">
                                      <p:cBhvr additive="base">
                                        <p:cTn id="79" dur="500" fill="hold"/>
                                        <p:tgtEl>
                                          <p:spTgt spid="225283"/>
                                        </p:tgtEl>
                                        <p:attrNameLst>
                                          <p:attrName>ppt_x</p:attrName>
                                        </p:attrNameLst>
                                      </p:cBhvr>
                                      <p:tavLst>
                                        <p:tav tm="0">
                                          <p:val>
                                            <p:strVal val="0-#ppt_w/2"/>
                                          </p:val>
                                        </p:tav>
                                        <p:tav tm="100000">
                                          <p:val>
                                            <p:strVal val="#ppt_x"/>
                                          </p:val>
                                        </p:tav>
                                      </p:tavLst>
                                    </p:anim>
                                    <p:anim calcmode="lin" valueType="num">
                                      <p:cBhvr additive="base">
                                        <p:cTn id="80" dur="500" fill="hold"/>
                                        <p:tgtEl>
                                          <p:spTgt spid="225283"/>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225284"/>
                                        </p:tgtEl>
                                        <p:attrNameLst>
                                          <p:attrName>style.visibility</p:attrName>
                                        </p:attrNameLst>
                                      </p:cBhvr>
                                      <p:to>
                                        <p:strVal val="visible"/>
                                      </p:to>
                                    </p:set>
                                    <p:anim calcmode="lin" valueType="num">
                                      <p:cBhvr additive="base">
                                        <p:cTn id="85" dur="500" fill="hold"/>
                                        <p:tgtEl>
                                          <p:spTgt spid="225284"/>
                                        </p:tgtEl>
                                        <p:attrNameLst>
                                          <p:attrName>ppt_x</p:attrName>
                                        </p:attrNameLst>
                                      </p:cBhvr>
                                      <p:tavLst>
                                        <p:tav tm="0">
                                          <p:val>
                                            <p:strVal val="0-#ppt_w/2"/>
                                          </p:val>
                                        </p:tav>
                                        <p:tav tm="100000">
                                          <p:val>
                                            <p:strVal val="#ppt_x"/>
                                          </p:val>
                                        </p:tav>
                                      </p:tavLst>
                                    </p:anim>
                                    <p:anim calcmode="lin" valueType="num">
                                      <p:cBhvr additive="base">
                                        <p:cTn id="86" dur="500" fill="hold"/>
                                        <p:tgtEl>
                                          <p:spTgt spid="225284"/>
                                        </p:tgtEl>
                                        <p:attrNameLst>
                                          <p:attrName>ppt_y</p:attrName>
                                        </p:attrNameLst>
                                      </p:cBhvr>
                                      <p:tavLst>
                                        <p:tav tm="0">
                                          <p:val>
                                            <p:strVal val="#ppt_y"/>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225285"/>
                                        </p:tgtEl>
                                        <p:attrNameLst>
                                          <p:attrName>style.visibility</p:attrName>
                                        </p:attrNameLst>
                                      </p:cBhvr>
                                      <p:to>
                                        <p:strVal val="visible"/>
                                      </p:to>
                                    </p:set>
                                    <p:anim calcmode="lin" valueType="num">
                                      <p:cBhvr additive="base">
                                        <p:cTn id="91" dur="500" fill="hold"/>
                                        <p:tgtEl>
                                          <p:spTgt spid="225285"/>
                                        </p:tgtEl>
                                        <p:attrNameLst>
                                          <p:attrName>ppt_x</p:attrName>
                                        </p:attrNameLst>
                                      </p:cBhvr>
                                      <p:tavLst>
                                        <p:tav tm="0">
                                          <p:val>
                                            <p:strVal val="0-#ppt_w/2"/>
                                          </p:val>
                                        </p:tav>
                                        <p:tav tm="100000">
                                          <p:val>
                                            <p:strVal val="#ppt_x"/>
                                          </p:val>
                                        </p:tav>
                                      </p:tavLst>
                                    </p:anim>
                                    <p:anim calcmode="lin" valueType="num">
                                      <p:cBhvr additive="base">
                                        <p:cTn id="92" dur="500" fill="hold"/>
                                        <p:tgtEl>
                                          <p:spTgt spid="225285"/>
                                        </p:tgtEl>
                                        <p:attrNameLst>
                                          <p:attrName>ppt_y</p:attrName>
                                        </p:attrNameLst>
                                      </p:cBhvr>
                                      <p:tavLst>
                                        <p:tav tm="0">
                                          <p:val>
                                            <p:strVal val="#ppt_y"/>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225309"/>
                                        </p:tgtEl>
                                        <p:attrNameLst>
                                          <p:attrName>style.visibility</p:attrName>
                                        </p:attrNameLst>
                                      </p:cBhvr>
                                      <p:to>
                                        <p:strVal val="visible"/>
                                      </p:to>
                                    </p:set>
                                    <p:anim calcmode="lin" valueType="num">
                                      <p:cBhvr additive="base">
                                        <p:cTn id="97" dur="500" fill="hold"/>
                                        <p:tgtEl>
                                          <p:spTgt spid="225309"/>
                                        </p:tgtEl>
                                        <p:attrNameLst>
                                          <p:attrName>ppt_x</p:attrName>
                                        </p:attrNameLst>
                                      </p:cBhvr>
                                      <p:tavLst>
                                        <p:tav tm="0">
                                          <p:val>
                                            <p:strVal val="0-#ppt_w/2"/>
                                          </p:val>
                                        </p:tav>
                                        <p:tav tm="100000">
                                          <p:val>
                                            <p:strVal val="#ppt_x"/>
                                          </p:val>
                                        </p:tav>
                                      </p:tavLst>
                                    </p:anim>
                                    <p:anim calcmode="lin" valueType="num">
                                      <p:cBhvr additive="base">
                                        <p:cTn id="98" dur="500" fill="hold"/>
                                        <p:tgtEl>
                                          <p:spTgt spid="225309"/>
                                        </p:tgtEl>
                                        <p:attrNameLst>
                                          <p:attrName>ppt_y</p:attrName>
                                        </p:attrNameLst>
                                      </p:cBhvr>
                                      <p:tavLst>
                                        <p:tav tm="0">
                                          <p:val>
                                            <p:strVal val="#ppt_y"/>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225299"/>
                                        </p:tgtEl>
                                        <p:attrNameLst>
                                          <p:attrName>style.visibility</p:attrName>
                                        </p:attrNameLst>
                                      </p:cBhvr>
                                      <p:to>
                                        <p:strVal val="visible"/>
                                      </p:to>
                                    </p:set>
                                    <p:anim calcmode="lin" valueType="num">
                                      <p:cBhvr additive="base">
                                        <p:cTn id="103" dur="500" fill="hold"/>
                                        <p:tgtEl>
                                          <p:spTgt spid="225299"/>
                                        </p:tgtEl>
                                        <p:attrNameLst>
                                          <p:attrName>ppt_x</p:attrName>
                                        </p:attrNameLst>
                                      </p:cBhvr>
                                      <p:tavLst>
                                        <p:tav tm="0">
                                          <p:val>
                                            <p:strVal val="0-#ppt_w/2"/>
                                          </p:val>
                                        </p:tav>
                                        <p:tav tm="100000">
                                          <p:val>
                                            <p:strVal val="#ppt_x"/>
                                          </p:val>
                                        </p:tav>
                                      </p:tavLst>
                                    </p:anim>
                                    <p:anim calcmode="lin" valueType="num">
                                      <p:cBhvr additive="base">
                                        <p:cTn id="104" dur="500" fill="hold"/>
                                        <p:tgtEl>
                                          <p:spTgt spid="225299"/>
                                        </p:tgtEl>
                                        <p:attrNameLst>
                                          <p:attrName>ppt_y</p:attrName>
                                        </p:attrNameLst>
                                      </p:cBhvr>
                                      <p:tavLst>
                                        <p:tav tm="0">
                                          <p:val>
                                            <p:strVal val="#ppt_y"/>
                                          </p:val>
                                        </p:tav>
                                        <p:tav tm="100000">
                                          <p:val>
                                            <p:strVal val="#ppt_y"/>
                                          </p:val>
                                        </p:tav>
                                      </p:tavLst>
                                    </p:anim>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 presetClass="entr" presetSubtype="8" fill="hold" grpId="0" nodeType="clickEffect">
                                  <p:stCondLst>
                                    <p:cond delay="0"/>
                                  </p:stCondLst>
                                  <p:childTnLst>
                                    <p:set>
                                      <p:cBhvr>
                                        <p:cTn id="108" dur="1" fill="hold">
                                          <p:stCondLst>
                                            <p:cond delay="0"/>
                                          </p:stCondLst>
                                        </p:cTn>
                                        <p:tgtEl>
                                          <p:spTgt spid="225300"/>
                                        </p:tgtEl>
                                        <p:attrNameLst>
                                          <p:attrName>style.visibility</p:attrName>
                                        </p:attrNameLst>
                                      </p:cBhvr>
                                      <p:to>
                                        <p:strVal val="visible"/>
                                      </p:to>
                                    </p:set>
                                    <p:anim calcmode="lin" valueType="num">
                                      <p:cBhvr additive="base">
                                        <p:cTn id="109" dur="500" fill="hold"/>
                                        <p:tgtEl>
                                          <p:spTgt spid="225300"/>
                                        </p:tgtEl>
                                        <p:attrNameLst>
                                          <p:attrName>ppt_x</p:attrName>
                                        </p:attrNameLst>
                                      </p:cBhvr>
                                      <p:tavLst>
                                        <p:tav tm="0">
                                          <p:val>
                                            <p:strVal val="0-#ppt_w/2"/>
                                          </p:val>
                                        </p:tav>
                                        <p:tav tm="100000">
                                          <p:val>
                                            <p:strVal val="#ppt_x"/>
                                          </p:val>
                                        </p:tav>
                                      </p:tavLst>
                                    </p:anim>
                                    <p:anim calcmode="lin" valueType="num">
                                      <p:cBhvr additive="base">
                                        <p:cTn id="110" dur="500" fill="hold"/>
                                        <p:tgtEl>
                                          <p:spTgt spid="225300"/>
                                        </p:tgtEl>
                                        <p:attrNameLst>
                                          <p:attrName>ppt_y</p:attrName>
                                        </p:attrNameLst>
                                      </p:cBhvr>
                                      <p:tavLst>
                                        <p:tav tm="0">
                                          <p:val>
                                            <p:strVal val="#ppt_y"/>
                                          </p:val>
                                        </p:tav>
                                        <p:tav tm="100000">
                                          <p:val>
                                            <p:strVal val="#ppt_y"/>
                                          </p:val>
                                        </p:tav>
                                      </p:tavLst>
                                    </p:anim>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 presetClass="entr" presetSubtype="8" fill="hold" grpId="0" nodeType="clickEffect">
                                  <p:stCondLst>
                                    <p:cond delay="0"/>
                                  </p:stCondLst>
                                  <p:childTnLst>
                                    <p:set>
                                      <p:cBhvr>
                                        <p:cTn id="114" dur="1" fill="hold">
                                          <p:stCondLst>
                                            <p:cond delay="0"/>
                                          </p:stCondLst>
                                        </p:cTn>
                                        <p:tgtEl>
                                          <p:spTgt spid="225301"/>
                                        </p:tgtEl>
                                        <p:attrNameLst>
                                          <p:attrName>style.visibility</p:attrName>
                                        </p:attrNameLst>
                                      </p:cBhvr>
                                      <p:to>
                                        <p:strVal val="visible"/>
                                      </p:to>
                                    </p:set>
                                    <p:anim calcmode="lin" valueType="num">
                                      <p:cBhvr additive="base">
                                        <p:cTn id="115" dur="500" fill="hold"/>
                                        <p:tgtEl>
                                          <p:spTgt spid="225301"/>
                                        </p:tgtEl>
                                        <p:attrNameLst>
                                          <p:attrName>ppt_x</p:attrName>
                                        </p:attrNameLst>
                                      </p:cBhvr>
                                      <p:tavLst>
                                        <p:tav tm="0">
                                          <p:val>
                                            <p:strVal val="0-#ppt_w/2"/>
                                          </p:val>
                                        </p:tav>
                                        <p:tav tm="100000">
                                          <p:val>
                                            <p:strVal val="#ppt_x"/>
                                          </p:val>
                                        </p:tav>
                                      </p:tavLst>
                                    </p:anim>
                                    <p:anim calcmode="lin" valueType="num">
                                      <p:cBhvr additive="base">
                                        <p:cTn id="116" dur="500" fill="hold"/>
                                        <p:tgtEl>
                                          <p:spTgt spid="225301"/>
                                        </p:tgtEl>
                                        <p:attrNameLst>
                                          <p:attrName>ppt_y</p:attrName>
                                        </p:attrNameLst>
                                      </p:cBhvr>
                                      <p:tavLst>
                                        <p:tav tm="0">
                                          <p:val>
                                            <p:strVal val="#ppt_y"/>
                                          </p:val>
                                        </p:tav>
                                        <p:tav tm="100000">
                                          <p:val>
                                            <p:strVal val="#ppt_y"/>
                                          </p:val>
                                        </p:tav>
                                      </p:tavLst>
                                    </p:anim>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 presetClass="entr" presetSubtype="8" fill="hold" grpId="0" nodeType="clickEffect">
                                  <p:stCondLst>
                                    <p:cond delay="0"/>
                                  </p:stCondLst>
                                  <p:childTnLst>
                                    <p:set>
                                      <p:cBhvr>
                                        <p:cTn id="120" dur="1" fill="hold">
                                          <p:stCondLst>
                                            <p:cond delay="0"/>
                                          </p:stCondLst>
                                        </p:cTn>
                                        <p:tgtEl>
                                          <p:spTgt spid="225306"/>
                                        </p:tgtEl>
                                        <p:attrNameLst>
                                          <p:attrName>style.visibility</p:attrName>
                                        </p:attrNameLst>
                                      </p:cBhvr>
                                      <p:to>
                                        <p:strVal val="visible"/>
                                      </p:to>
                                    </p:set>
                                    <p:anim calcmode="lin" valueType="num">
                                      <p:cBhvr additive="base">
                                        <p:cTn id="121" dur="500" fill="hold"/>
                                        <p:tgtEl>
                                          <p:spTgt spid="225306"/>
                                        </p:tgtEl>
                                        <p:attrNameLst>
                                          <p:attrName>ppt_x</p:attrName>
                                        </p:attrNameLst>
                                      </p:cBhvr>
                                      <p:tavLst>
                                        <p:tav tm="0">
                                          <p:val>
                                            <p:strVal val="0-#ppt_w/2"/>
                                          </p:val>
                                        </p:tav>
                                        <p:tav tm="100000">
                                          <p:val>
                                            <p:strVal val="#ppt_x"/>
                                          </p:val>
                                        </p:tav>
                                      </p:tavLst>
                                    </p:anim>
                                    <p:anim calcmode="lin" valueType="num">
                                      <p:cBhvr additive="base">
                                        <p:cTn id="122" dur="500" fill="hold"/>
                                        <p:tgtEl>
                                          <p:spTgt spid="225306"/>
                                        </p:tgtEl>
                                        <p:attrNameLst>
                                          <p:attrName>ppt_y</p:attrName>
                                        </p:attrNameLst>
                                      </p:cBhvr>
                                      <p:tavLst>
                                        <p:tav tm="0">
                                          <p:val>
                                            <p:strVal val="#ppt_y"/>
                                          </p:val>
                                        </p:tav>
                                        <p:tav tm="100000">
                                          <p:val>
                                            <p:strVal val="#ppt_y"/>
                                          </p:val>
                                        </p:tav>
                                      </p:tavLst>
                                    </p:anim>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 presetClass="entr" presetSubtype="8" fill="hold" grpId="0" nodeType="clickEffect">
                                  <p:stCondLst>
                                    <p:cond delay="0"/>
                                  </p:stCondLst>
                                  <p:childTnLst>
                                    <p:set>
                                      <p:cBhvr>
                                        <p:cTn id="126" dur="1" fill="hold">
                                          <p:stCondLst>
                                            <p:cond delay="0"/>
                                          </p:stCondLst>
                                        </p:cTn>
                                        <p:tgtEl>
                                          <p:spTgt spid="225291"/>
                                        </p:tgtEl>
                                        <p:attrNameLst>
                                          <p:attrName>style.visibility</p:attrName>
                                        </p:attrNameLst>
                                      </p:cBhvr>
                                      <p:to>
                                        <p:strVal val="visible"/>
                                      </p:to>
                                    </p:set>
                                    <p:anim calcmode="lin" valueType="num">
                                      <p:cBhvr additive="base">
                                        <p:cTn id="127" dur="500" fill="hold"/>
                                        <p:tgtEl>
                                          <p:spTgt spid="225291"/>
                                        </p:tgtEl>
                                        <p:attrNameLst>
                                          <p:attrName>ppt_x</p:attrName>
                                        </p:attrNameLst>
                                      </p:cBhvr>
                                      <p:tavLst>
                                        <p:tav tm="0">
                                          <p:val>
                                            <p:strVal val="0-#ppt_w/2"/>
                                          </p:val>
                                        </p:tav>
                                        <p:tav tm="100000">
                                          <p:val>
                                            <p:strVal val="#ppt_x"/>
                                          </p:val>
                                        </p:tav>
                                      </p:tavLst>
                                    </p:anim>
                                    <p:anim calcmode="lin" valueType="num">
                                      <p:cBhvr additive="base">
                                        <p:cTn id="128" dur="500" fill="hold"/>
                                        <p:tgtEl>
                                          <p:spTgt spid="225291"/>
                                        </p:tgtEl>
                                        <p:attrNameLst>
                                          <p:attrName>ppt_y</p:attrName>
                                        </p:attrNameLst>
                                      </p:cBhvr>
                                      <p:tavLst>
                                        <p:tav tm="0">
                                          <p:val>
                                            <p:strVal val="#ppt_y"/>
                                          </p:val>
                                        </p:tav>
                                        <p:tav tm="100000">
                                          <p:val>
                                            <p:strVal val="#ppt_y"/>
                                          </p:val>
                                        </p:tav>
                                      </p:tavLst>
                                    </p:anim>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 presetClass="entr" presetSubtype="8" fill="hold" grpId="0" nodeType="clickEffect">
                                  <p:stCondLst>
                                    <p:cond delay="0"/>
                                  </p:stCondLst>
                                  <p:childTnLst>
                                    <p:set>
                                      <p:cBhvr>
                                        <p:cTn id="132" dur="1" fill="hold">
                                          <p:stCondLst>
                                            <p:cond delay="0"/>
                                          </p:stCondLst>
                                        </p:cTn>
                                        <p:tgtEl>
                                          <p:spTgt spid="225292"/>
                                        </p:tgtEl>
                                        <p:attrNameLst>
                                          <p:attrName>style.visibility</p:attrName>
                                        </p:attrNameLst>
                                      </p:cBhvr>
                                      <p:to>
                                        <p:strVal val="visible"/>
                                      </p:to>
                                    </p:set>
                                    <p:anim calcmode="lin" valueType="num">
                                      <p:cBhvr additive="base">
                                        <p:cTn id="133" dur="500" fill="hold"/>
                                        <p:tgtEl>
                                          <p:spTgt spid="225292"/>
                                        </p:tgtEl>
                                        <p:attrNameLst>
                                          <p:attrName>ppt_x</p:attrName>
                                        </p:attrNameLst>
                                      </p:cBhvr>
                                      <p:tavLst>
                                        <p:tav tm="0">
                                          <p:val>
                                            <p:strVal val="0-#ppt_w/2"/>
                                          </p:val>
                                        </p:tav>
                                        <p:tav tm="100000">
                                          <p:val>
                                            <p:strVal val="#ppt_x"/>
                                          </p:val>
                                        </p:tav>
                                      </p:tavLst>
                                    </p:anim>
                                    <p:anim calcmode="lin" valueType="num">
                                      <p:cBhvr additive="base">
                                        <p:cTn id="134" dur="500" fill="hold"/>
                                        <p:tgtEl>
                                          <p:spTgt spid="225292"/>
                                        </p:tgtEl>
                                        <p:attrNameLst>
                                          <p:attrName>ppt_y</p:attrName>
                                        </p:attrNameLst>
                                      </p:cBhvr>
                                      <p:tavLst>
                                        <p:tav tm="0">
                                          <p:val>
                                            <p:strVal val="#ppt_y"/>
                                          </p:val>
                                        </p:tav>
                                        <p:tav tm="100000">
                                          <p:val>
                                            <p:strVal val="#ppt_y"/>
                                          </p:val>
                                        </p:tav>
                                      </p:tavLst>
                                    </p:anim>
                                  </p:childTnLst>
                                </p:cTn>
                              </p:par>
                            </p:childTnLst>
                          </p:cTn>
                        </p:par>
                      </p:childTnLst>
                    </p:cTn>
                  </p:par>
                  <p:par>
                    <p:cTn id="135" fill="hold" nodeType="clickPar">
                      <p:stCondLst>
                        <p:cond delay="indefinite"/>
                      </p:stCondLst>
                      <p:childTnLst>
                        <p:par>
                          <p:cTn id="136" fill="hold" nodeType="withGroup">
                            <p:stCondLst>
                              <p:cond delay="0"/>
                            </p:stCondLst>
                            <p:childTnLst>
                              <p:par>
                                <p:cTn id="137" presetID="2" presetClass="entr" presetSubtype="8" fill="hold" grpId="0" nodeType="clickEffect">
                                  <p:stCondLst>
                                    <p:cond delay="0"/>
                                  </p:stCondLst>
                                  <p:childTnLst>
                                    <p:set>
                                      <p:cBhvr>
                                        <p:cTn id="138" dur="1" fill="hold">
                                          <p:stCondLst>
                                            <p:cond delay="0"/>
                                          </p:stCondLst>
                                        </p:cTn>
                                        <p:tgtEl>
                                          <p:spTgt spid="225311"/>
                                        </p:tgtEl>
                                        <p:attrNameLst>
                                          <p:attrName>style.visibility</p:attrName>
                                        </p:attrNameLst>
                                      </p:cBhvr>
                                      <p:to>
                                        <p:strVal val="visible"/>
                                      </p:to>
                                    </p:set>
                                    <p:anim calcmode="lin" valueType="num">
                                      <p:cBhvr additive="base">
                                        <p:cTn id="139" dur="500" fill="hold"/>
                                        <p:tgtEl>
                                          <p:spTgt spid="225311"/>
                                        </p:tgtEl>
                                        <p:attrNameLst>
                                          <p:attrName>ppt_x</p:attrName>
                                        </p:attrNameLst>
                                      </p:cBhvr>
                                      <p:tavLst>
                                        <p:tav tm="0">
                                          <p:val>
                                            <p:strVal val="0-#ppt_w/2"/>
                                          </p:val>
                                        </p:tav>
                                        <p:tav tm="100000">
                                          <p:val>
                                            <p:strVal val="#ppt_x"/>
                                          </p:val>
                                        </p:tav>
                                      </p:tavLst>
                                    </p:anim>
                                    <p:anim calcmode="lin" valueType="num">
                                      <p:cBhvr additive="base">
                                        <p:cTn id="140" dur="500" fill="hold"/>
                                        <p:tgtEl>
                                          <p:spTgt spid="225311"/>
                                        </p:tgtEl>
                                        <p:attrNameLst>
                                          <p:attrName>ppt_y</p:attrName>
                                        </p:attrNameLst>
                                      </p:cBhvr>
                                      <p:tavLst>
                                        <p:tav tm="0">
                                          <p:val>
                                            <p:strVal val="#ppt_y"/>
                                          </p:val>
                                        </p:tav>
                                        <p:tav tm="100000">
                                          <p:val>
                                            <p:strVal val="#ppt_y"/>
                                          </p:val>
                                        </p:tav>
                                      </p:tavLst>
                                    </p:anim>
                                  </p:childTnLst>
                                </p:cTn>
                              </p:par>
                            </p:childTnLst>
                          </p:cTn>
                        </p:par>
                      </p:childTnLst>
                    </p:cTn>
                  </p:par>
                  <p:par>
                    <p:cTn id="141" fill="hold" nodeType="clickPar">
                      <p:stCondLst>
                        <p:cond delay="indefinite"/>
                      </p:stCondLst>
                      <p:childTnLst>
                        <p:par>
                          <p:cTn id="142" fill="hold" nodeType="withGroup">
                            <p:stCondLst>
                              <p:cond delay="0"/>
                            </p:stCondLst>
                            <p:childTnLst>
                              <p:par>
                                <p:cTn id="143" presetID="2" presetClass="entr" presetSubtype="8" fill="hold" grpId="0" nodeType="clickEffect">
                                  <p:stCondLst>
                                    <p:cond delay="0"/>
                                  </p:stCondLst>
                                  <p:childTnLst>
                                    <p:set>
                                      <p:cBhvr>
                                        <p:cTn id="144" dur="1" fill="hold">
                                          <p:stCondLst>
                                            <p:cond delay="0"/>
                                          </p:stCondLst>
                                        </p:cTn>
                                        <p:tgtEl>
                                          <p:spTgt spid="225302"/>
                                        </p:tgtEl>
                                        <p:attrNameLst>
                                          <p:attrName>style.visibility</p:attrName>
                                        </p:attrNameLst>
                                      </p:cBhvr>
                                      <p:to>
                                        <p:strVal val="visible"/>
                                      </p:to>
                                    </p:set>
                                    <p:anim calcmode="lin" valueType="num">
                                      <p:cBhvr additive="base">
                                        <p:cTn id="145" dur="500" fill="hold"/>
                                        <p:tgtEl>
                                          <p:spTgt spid="225302"/>
                                        </p:tgtEl>
                                        <p:attrNameLst>
                                          <p:attrName>ppt_x</p:attrName>
                                        </p:attrNameLst>
                                      </p:cBhvr>
                                      <p:tavLst>
                                        <p:tav tm="0">
                                          <p:val>
                                            <p:strVal val="0-#ppt_w/2"/>
                                          </p:val>
                                        </p:tav>
                                        <p:tav tm="100000">
                                          <p:val>
                                            <p:strVal val="#ppt_x"/>
                                          </p:val>
                                        </p:tav>
                                      </p:tavLst>
                                    </p:anim>
                                    <p:anim calcmode="lin" valueType="num">
                                      <p:cBhvr additive="base">
                                        <p:cTn id="146" dur="500" fill="hold"/>
                                        <p:tgtEl>
                                          <p:spTgt spid="225302"/>
                                        </p:tgtEl>
                                        <p:attrNameLst>
                                          <p:attrName>ppt_y</p:attrName>
                                        </p:attrNameLst>
                                      </p:cBhvr>
                                      <p:tavLst>
                                        <p:tav tm="0">
                                          <p:val>
                                            <p:strVal val="#ppt_y"/>
                                          </p:val>
                                        </p:tav>
                                        <p:tav tm="100000">
                                          <p:val>
                                            <p:strVal val="#ppt_y"/>
                                          </p:val>
                                        </p:tav>
                                      </p:tavLst>
                                    </p:anim>
                                  </p:childTnLst>
                                </p:cTn>
                              </p:par>
                            </p:childTnLst>
                          </p:cTn>
                        </p:par>
                      </p:childTnLst>
                    </p:cTn>
                  </p:par>
                  <p:par>
                    <p:cTn id="147" fill="hold" nodeType="clickPar">
                      <p:stCondLst>
                        <p:cond delay="indefinite"/>
                      </p:stCondLst>
                      <p:childTnLst>
                        <p:par>
                          <p:cTn id="148" fill="hold" nodeType="withGroup">
                            <p:stCondLst>
                              <p:cond delay="0"/>
                            </p:stCondLst>
                            <p:childTnLst>
                              <p:par>
                                <p:cTn id="149" presetID="2" presetClass="entr" presetSubtype="8" fill="hold" grpId="0" nodeType="clickEffect">
                                  <p:stCondLst>
                                    <p:cond delay="0"/>
                                  </p:stCondLst>
                                  <p:childTnLst>
                                    <p:set>
                                      <p:cBhvr>
                                        <p:cTn id="150" dur="1" fill="hold">
                                          <p:stCondLst>
                                            <p:cond delay="0"/>
                                          </p:stCondLst>
                                        </p:cTn>
                                        <p:tgtEl>
                                          <p:spTgt spid="225303"/>
                                        </p:tgtEl>
                                        <p:attrNameLst>
                                          <p:attrName>style.visibility</p:attrName>
                                        </p:attrNameLst>
                                      </p:cBhvr>
                                      <p:to>
                                        <p:strVal val="visible"/>
                                      </p:to>
                                    </p:set>
                                    <p:anim calcmode="lin" valueType="num">
                                      <p:cBhvr additive="base">
                                        <p:cTn id="151" dur="500" fill="hold"/>
                                        <p:tgtEl>
                                          <p:spTgt spid="225303"/>
                                        </p:tgtEl>
                                        <p:attrNameLst>
                                          <p:attrName>ppt_x</p:attrName>
                                        </p:attrNameLst>
                                      </p:cBhvr>
                                      <p:tavLst>
                                        <p:tav tm="0">
                                          <p:val>
                                            <p:strVal val="0-#ppt_w/2"/>
                                          </p:val>
                                        </p:tav>
                                        <p:tav tm="100000">
                                          <p:val>
                                            <p:strVal val="#ppt_x"/>
                                          </p:val>
                                        </p:tav>
                                      </p:tavLst>
                                    </p:anim>
                                    <p:anim calcmode="lin" valueType="num">
                                      <p:cBhvr additive="base">
                                        <p:cTn id="152" dur="500" fill="hold"/>
                                        <p:tgtEl>
                                          <p:spTgt spid="225303"/>
                                        </p:tgtEl>
                                        <p:attrNameLst>
                                          <p:attrName>ppt_y</p:attrName>
                                        </p:attrNameLst>
                                      </p:cBhvr>
                                      <p:tavLst>
                                        <p:tav tm="0">
                                          <p:val>
                                            <p:strVal val="#ppt_y"/>
                                          </p:val>
                                        </p:tav>
                                        <p:tav tm="100000">
                                          <p:val>
                                            <p:strVal val="#ppt_y"/>
                                          </p:val>
                                        </p:tav>
                                      </p:tavLst>
                                    </p:anim>
                                  </p:childTnLst>
                                </p:cTn>
                              </p:par>
                            </p:childTnLst>
                          </p:cTn>
                        </p:par>
                      </p:childTnLst>
                    </p:cTn>
                  </p:par>
                  <p:par>
                    <p:cTn id="153" fill="hold" nodeType="clickPar">
                      <p:stCondLst>
                        <p:cond delay="indefinite"/>
                      </p:stCondLst>
                      <p:childTnLst>
                        <p:par>
                          <p:cTn id="154" fill="hold" nodeType="withGroup">
                            <p:stCondLst>
                              <p:cond delay="0"/>
                            </p:stCondLst>
                            <p:childTnLst>
                              <p:par>
                                <p:cTn id="155" presetID="2" presetClass="entr" presetSubtype="8" fill="hold" grpId="0" nodeType="clickEffect">
                                  <p:stCondLst>
                                    <p:cond delay="0"/>
                                  </p:stCondLst>
                                  <p:childTnLst>
                                    <p:set>
                                      <p:cBhvr>
                                        <p:cTn id="156" dur="1" fill="hold">
                                          <p:stCondLst>
                                            <p:cond delay="0"/>
                                          </p:stCondLst>
                                        </p:cTn>
                                        <p:tgtEl>
                                          <p:spTgt spid="225304"/>
                                        </p:tgtEl>
                                        <p:attrNameLst>
                                          <p:attrName>style.visibility</p:attrName>
                                        </p:attrNameLst>
                                      </p:cBhvr>
                                      <p:to>
                                        <p:strVal val="visible"/>
                                      </p:to>
                                    </p:set>
                                    <p:anim calcmode="lin" valueType="num">
                                      <p:cBhvr additive="base">
                                        <p:cTn id="157" dur="500" fill="hold"/>
                                        <p:tgtEl>
                                          <p:spTgt spid="225304"/>
                                        </p:tgtEl>
                                        <p:attrNameLst>
                                          <p:attrName>ppt_x</p:attrName>
                                        </p:attrNameLst>
                                      </p:cBhvr>
                                      <p:tavLst>
                                        <p:tav tm="0">
                                          <p:val>
                                            <p:strVal val="0-#ppt_w/2"/>
                                          </p:val>
                                        </p:tav>
                                        <p:tav tm="100000">
                                          <p:val>
                                            <p:strVal val="#ppt_x"/>
                                          </p:val>
                                        </p:tav>
                                      </p:tavLst>
                                    </p:anim>
                                    <p:anim calcmode="lin" valueType="num">
                                      <p:cBhvr additive="base">
                                        <p:cTn id="158" dur="500" fill="hold"/>
                                        <p:tgtEl>
                                          <p:spTgt spid="225304"/>
                                        </p:tgtEl>
                                        <p:attrNameLst>
                                          <p:attrName>ppt_y</p:attrName>
                                        </p:attrNameLst>
                                      </p:cBhvr>
                                      <p:tavLst>
                                        <p:tav tm="0">
                                          <p:val>
                                            <p:strVal val="#ppt_y"/>
                                          </p:val>
                                        </p:tav>
                                        <p:tav tm="100000">
                                          <p:val>
                                            <p:strVal val="#ppt_y"/>
                                          </p:val>
                                        </p:tav>
                                      </p:tavLst>
                                    </p:anim>
                                  </p:childTnLst>
                                </p:cTn>
                              </p:par>
                            </p:childTnLst>
                          </p:cTn>
                        </p:par>
                      </p:childTnLst>
                    </p:cTn>
                  </p:par>
                  <p:par>
                    <p:cTn id="159" fill="hold" nodeType="clickPar">
                      <p:stCondLst>
                        <p:cond delay="indefinite"/>
                      </p:stCondLst>
                      <p:childTnLst>
                        <p:par>
                          <p:cTn id="160" fill="hold" nodeType="withGroup">
                            <p:stCondLst>
                              <p:cond delay="0"/>
                            </p:stCondLst>
                            <p:childTnLst>
                              <p:par>
                                <p:cTn id="161" presetID="2" presetClass="entr" presetSubtype="8" fill="hold" grpId="0" nodeType="clickEffect">
                                  <p:stCondLst>
                                    <p:cond delay="0"/>
                                  </p:stCondLst>
                                  <p:childTnLst>
                                    <p:set>
                                      <p:cBhvr>
                                        <p:cTn id="162" dur="1" fill="hold">
                                          <p:stCondLst>
                                            <p:cond delay="0"/>
                                          </p:stCondLst>
                                        </p:cTn>
                                        <p:tgtEl>
                                          <p:spTgt spid="225307"/>
                                        </p:tgtEl>
                                        <p:attrNameLst>
                                          <p:attrName>style.visibility</p:attrName>
                                        </p:attrNameLst>
                                      </p:cBhvr>
                                      <p:to>
                                        <p:strVal val="visible"/>
                                      </p:to>
                                    </p:set>
                                    <p:anim calcmode="lin" valueType="num">
                                      <p:cBhvr additive="base">
                                        <p:cTn id="163" dur="500" fill="hold"/>
                                        <p:tgtEl>
                                          <p:spTgt spid="225307"/>
                                        </p:tgtEl>
                                        <p:attrNameLst>
                                          <p:attrName>ppt_x</p:attrName>
                                        </p:attrNameLst>
                                      </p:cBhvr>
                                      <p:tavLst>
                                        <p:tav tm="0">
                                          <p:val>
                                            <p:strVal val="0-#ppt_w/2"/>
                                          </p:val>
                                        </p:tav>
                                        <p:tav tm="100000">
                                          <p:val>
                                            <p:strVal val="#ppt_x"/>
                                          </p:val>
                                        </p:tav>
                                      </p:tavLst>
                                    </p:anim>
                                    <p:anim calcmode="lin" valueType="num">
                                      <p:cBhvr additive="base">
                                        <p:cTn id="164" dur="500" fill="hold"/>
                                        <p:tgtEl>
                                          <p:spTgt spid="225307"/>
                                        </p:tgtEl>
                                        <p:attrNameLst>
                                          <p:attrName>ppt_y</p:attrName>
                                        </p:attrNameLst>
                                      </p:cBhvr>
                                      <p:tavLst>
                                        <p:tav tm="0">
                                          <p:val>
                                            <p:strVal val="#ppt_y"/>
                                          </p:val>
                                        </p:tav>
                                        <p:tav tm="100000">
                                          <p:val>
                                            <p:strVal val="#ppt_y"/>
                                          </p:val>
                                        </p:tav>
                                      </p:tavLst>
                                    </p:anim>
                                  </p:childTnLst>
                                </p:cTn>
                              </p:par>
                            </p:childTnLst>
                          </p:cTn>
                        </p:par>
                      </p:childTnLst>
                    </p:cTn>
                  </p:par>
                  <p:par>
                    <p:cTn id="165" fill="hold" nodeType="clickPar">
                      <p:stCondLst>
                        <p:cond delay="indefinite"/>
                      </p:stCondLst>
                      <p:childTnLst>
                        <p:par>
                          <p:cTn id="166" fill="hold" nodeType="withGroup">
                            <p:stCondLst>
                              <p:cond delay="0"/>
                            </p:stCondLst>
                            <p:childTnLst>
                              <p:par>
                                <p:cTn id="167" presetID="2" presetClass="entr" presetSubtype="8" fill="hold" grpId="0" nodeType="clickEffect">
                                  <p:stCondLst>
                                    <p:cond delay="0"/>
                                  </p:stCondLst>
                                  <p:childTnLst>
                                    <p:set>
                                      <p:cBhvr>
                                        <p:cTn id="168" dur="1" fill="hold">
                                          <p:stCondLst>
                                            <p:cond delay="0"/>
                                          </p:stCondLst>
                                        </p:cTn>
                                        <p:tgtEl>
                                          <p:spTgt spid="225286"/>
                                        </p:tgtEl>
                                        <p:attrNameLst>
                                          <p:attrName>style.visibility</p:attrName>
                                        </p:attrNameLst>
                                      </p:cBhvr>
                                      <p:to>
                                        <p:strVal val="visible"/>
                                      </p:to>
                                    </p:set>
                                    <p:anim calcmode="lin" valueType="num">
                                      <p:cBhvr additive="base">
                                        <p:cTn id="169" dur="500" fill="hold"/>
                                        <p:tgtEl>
                                          <p:spTgt spid="225286"/>
                                        </p:tgtEl>
                                        <p:attrNameLst>
                                          <p:attrName>ppt_x</p:attrName>
                                        </p:attrNameLst>
                                      </p:cBhvr>
                                      <p:tavLst>
                                        <p:tav tm="0">
                                          <p:val>
                                            <p:strVal val="0-#ppt_w/2"/>
                                          </p:val>
                                        </p:tav>
                                        <p:tav tm="100000">
                                          <p:val>
                                            <p:strVal val="#ppt_x"/>
                                          </p:val>
                                        </p:tav>
                                      </p:tavLst>
                                    </p:anim>
                                    <p:anim calcmode="lin" valueType="num">
                                      <p:cBhvr additive="base">
                                        <p:cTn id="170" dur="500" fill="hold"/>
                                        <p:tgtEl>
                                          <p:spTgt spid="225286"/>
                                        </p:tgtEl>
                                        <p:attrNameLst>
                                          <p:attrName>ppt_y</p:attrName>
                                        </p:attrNameLst>
                                      </p:cBhvr>
                                      <p:tavLst>
                                        <p:tav tm="0">
                                          <p:val>
                                            <p:strVal val="#ppt_y"/>
                                          </p:val>
                                        </p:tav>
                                        <p:tav tm="100000">
                                          <p:val>
                                            <p:strVal val="#ppt_y"/>
                                          </p:val>
                                        </p:tav>
                                      </p:tavLst>
                                    </p:anim>
                                  </p:childTnLst>
                                </p:cTn>
                              </p:par>
                            </p:childTnLst>
                          </p:cTn>
                        </p:par>
                      </p:childTnLst>
                    </p:cTn>
                  </p:par>
                  <p:par>
                    <p:cTn id="171" fill="hold" nodeType="clickPar">
                      <p:stCondLst>
                        <p:cond delay="indefinite"/>
                      </p:stCondLst>
                      <p:childTnLst>
                        <p:par>
                          <p:cTn id="172" fill="hold" nodeType="withGroup">
                            <p:stCondLst>
                              <p:cond delay="0"/>
                            </p:stCondLst>
                            <p:childTnLst>
                              <p:par>
                                <p:cTn id="173" presetID="2" presetClass="entr" presetSubtype="8" fill="hold" grpId="0" nodeType="clickEffect">
                                  <p:stCondLst>
                                    <p:cond delay="0"/>
                                  </p:stCondLst>
                                  <p:childTnLst>
                                    <p:set>
                                      <p:cBhvr>
                                        <p:cTn id="174" dur="1" fill="hold">
                                          <p:stCondLst>
                                            <p:cond delay="0"/>
                                          </p:stCondLst>
                                        </p:cTn>
                                        <p:tgtEl>
                                          <p:spTgt spid="225287"/>
                                        </p:tgtEl>
                                        <p:attrNameLst>
                                          <p:attrName>style.visibility</p:attrName>
                                        </p:attrNameLst>
                                      </p:cBhvr>
                                      <p:to>
                                        <p:strVal val="visible"/>
                                      </p:to>
                                    </p:set>
                                    <p:anim calcmode="lin" valueType="num">
                                      <p:cBhvr additive="base">
                                        <p:cTn id="175" dur="500" fill="hold"/>
                                        <p:tgtEl>
                                          <p:spTgt spid="225287"/>
                                        </p:tgtEl>
                                        <p:attrNameLst>
                                          <p:attrName>ppt_x</p:attrName>
                                        </p:attrNameLst>
                                      </p:cBhvr>
                                      <p:tavLst>
                                        <p:tav tm="0">
                                          <p:val>
                                            <p:strVal val="0-#ppt_w/2"/>
                                          </p:val>
                                        </p:tav>
                                        <p:tav tm="100000">
                                          <p:val>
                                            <p:strVal val="#ppt_x"/>
                                          </p:val>
                                        </p:tav>
                                      </p:tavLst>
                                    </p:anim>
                                    <p:anim calcmode="lin" valueType="num">
                                      <p:cBhvr additive="base">
                                        <p:cTn id="176" dur="500" fill="hold"/>
                                        <p:tgtEl>
                                          <p:spTgt spid="22528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2" grpId="0" autoUpdateAnimBg="0"/>
      <p:bldP spid="225283" grpId="0" animBg="1" autoUpdateAnimBg="0"/>
      <p:bldP spid="225284" grpId="0" animBg="1" autoUpdateAnimBg="0"/>
      <p:bldP spid="225285" grpId="0" animBg="1" autoUpdateAnimBg="0"/>
      <p:bldP spid="225286" grpId="0" animBg="1" autoUpdateAnimBg="0"/>
      <p:bldP spid="225287" grpId="0" animBg="1" autoUpdateAnimBg="0"/>
      <p:bldP spid="225289" grpId="0" animBg="1" autoUpdateAnimBg="0"/>
      <p:bldP spid="225290" grpId="0" animBg="1" autoUpdateAnimBg="0"/>
      <p:bldP spid="225291" grpId="0" animBg="1" autoUpdateAnimBg="0"/>
      <p:bldP spid="225292" grpId="0" animBg="1" autoUpdateAnimBg="0"/>
      <p:bldP spid="225293" grpId="0" animBg="1"/>
      <p:bldP spid="225294" grpId="0" animBg="1"/>
      <p:bldP spid="225295" grpId="0" animBg="1"/>
      <p:bldP spid="225296" grpId="0" animBg="1"/>
      <p:bldP spid="225297" grpId="0" animBg="1"/>
      <p:bldP spid="225298" grpId="0" animBg="1"/>
      <p:bldP spid="225299" grpId="0" animBg="1"/>
      <p:bldP spid="225300" grpId="0" animBg="1"/>
      <p:bldP spid="225301" grpId="0" animBg="1"/>
      <p:bldP spid="225302" grpId="0" animBg="1"/>
      <p:bldP spid="225303" grpId="0" animBg="1"/>
      <p:bldP spid="225304" grpId="0" animBg="1"/>
      <p:bldP spid="225305" grpId="0" animBg="1"/>
      <p:bldP spid="225306" grpId="0" animBg="1"/>
      <p:bldP spid="225307" grpId="0" animBg="1"/>
      <p:bldP spid="225308" grpId="0" autoUpdateAnimBg="0"/>
      <p:bldP spid="225309" grpId="0" autoUpdateAnimBg="0"/>
      <p:bldP spid="225310" grpId="0" autoUpdateAnimBg="0"/>
      <p:bldP spid="225311"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Text Box 2"/>
          <p:cNvSpPr txBox="1">
            <a:spLocks noChangeArrowheads="1"/>
          </p:cNvSpPr>
          <p:nvPr/>
        </p:nvSpPr>
        <p:spPr bwMode="auto">
          <a:xfrm>
            <a:off x="1127125" y="7826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zh-CN"/>
          </a:p>
        </p:txBody>
      </p:sp>
      <p:sp>
        <p:nvSpPr>
          <p:cNvPr id="226307" name="AutoShape 3"/>
          <p:cNvSpPr>
            <a:spLocks noChangeArrowheads="1"/>
          </p:cNvSpPr>
          <p:nvPr/>
        </p:nvSpPr>
        <p:spPr bwMode="auto">
          <a:xfrm>
            <a:off x="583456" y="1011238"/>
            <a:ext cx="8077200" cy="4267200"/>
          </a:xfrm>
          <a:prstGeom prst="roundRect">
            <a:avLst>
              <a:gd name="adj" fmla="val 19231"/>
            </a:avLst>
          </a:prstGeom>
          <a:gradFill rotWithShape="0">
            <a:gsLst>
              <a:gs pos="81000">
                <a:srgbClr val="DFCA73"/>
              </a:gs>
              <a:gs pos="100000">
                <a:srgbClr val="FFFF99">
                  <a:gamma/>
                  <a:shade val="46275"/>
                  <a:invGamma/>
                </a:srgbClr>
              </a:gs>
            </a:gsLst>
            <a:path path="shape">
              <a:fillToRect l="50000" t="50000" r="50000" b="50000"/>
            </a:path>
          </a:gradFill>
          <a:ln w="9525">
            <a:solidFill>
              <a:srgbClr val="FF3300"/>
            </a:solidFill>
            <a:round/>
            <a:headEnd/>
            <a:tailEnd/>
          </a:ln>
          <a:effectLst>
            <a:outerShdw dist="107763" dir="2700000" algn="ctr" rotWithShape="0">
              <a:schemeClr val="bg2"/>
            </a:outerShdw>
          </a:effectLst>
        </p:spPr>
        <p:txBody>
          <a:bodyPr wrap="none" anchor="ctr"/>
          <a:lstStyle/>
          <a:p>
            <a:pPr>
              <a:spcBef>
                <a:spcPct val="20000"/>
              </a:spcBef>
            </a:pPr>
            <a:r>
              <a:rPr lang="zh-CN" altLang="en-US" sz="3200" dirty="0" smtClean="0">
                <a:latin typeface="宋体" pitchFamily="2" charset="-122"/>
              </a:rPr>
              <a:t>通用记账凭证</a:t>
            </a:r>
            <a:r>
              <a:rPr lang="zh-CN" altLang="en-US" sz="3200" dirty="0"/>
              <a:t>凭证：</a:t>
            </a:r>
            <a:r>
              <a:rPr lang="zh-CN" altLang="en-US" b="1" dirty="0">
                <a:latin typeface="宋体" pitchFamily="2" charset="-122"/>
              </a:rPr>
              <a:t>是适用于各种经济业务的会计</a:t>
            </a:r>
          </a:p>
          <a:p>
            <a:pPr>
              <a:spcBef>
                <a:spcPct val="20000"/>
              </a:spcBef>
            </a:pPr>
            <a:r>
              <a:rPr lang="zh-CN" altLang="en-US" b="1" dirty="0">
                <a:latin typeface="宋体" pitchFamily="2" charset="-122"/>
              </a:rPr>
              <a:t>                   凭证。它采用转帐凭证的格式。</a:t>
            </a:r>
          </a:p>
          <a:p>
            <a:pPr>
              <a:spcBef>
                <a:spcPct val="20000"/>
              </a:spcBef>
            </a:pPr>
            <a:endParaRPr lang="zh-CN" altLang="en-US" b="1" dirty="0">
              <a:latin typeface="宋体" pitchFamily="2" charset="-122"/>
            </a:endParaRPr>
          </a:p>
          <a:p>
            <a:pPr>
              <a:spcBef>
                <a:spcPct val="20000"/>
              </a:spcBef>
            </a:pPr>
            <a:r>
              <a:rPr lang="zh-CN" altLang="en-US" sz="3200" dirty="0">
                <a:latin typeface="宋体" pitchFamily="2" charset="-122"/>
              </a:rPr>
              <a:t>专用</a:t>
            </a:r>
            <a:r>
              <a:rPr lang="zh-CN" altLang="en-US" sz="3200" dirty="0" smtClean="0">
                <a:latin typeface="宋体" pitchFamily="2" charset="-122"/>
              </a:rPr>
              <a:t>记账凭证</a:t>
            </a:r>
            <a:r>
              <a:rPr lang="zh-CN" altLang="en-US" sz="2000" dirty="0" smtClean="0"/>
              <a:t> </a:t>
            </a:r>
            <a:r>
              <a:rPr lang="zh-CN" altLang="en-US" sz="2000" dirty="0"/>
              <a:t>：</a:t>
            </a:r>
            <a:r>
              <a:rPr lang="zh-CN" altLang="en-US" b="1" dirty="0">
                <a:latin typeface="宋体" pitchFamily="2" charset="-122"/>
              </a:rPr>
              <a:t>是只适用某种经济业务的会计凭证。</a:t>
            </a:r>
          </a:p>
          <a:p>
            <a:pPr>
              <a:spcBef>
                <a:spcPct val="20000"/>
              </a:spcBef>
            </a:pPr>
            <a:r>
              <a:rPr lang="zh-CN" altLang="en-US" b="1" dirty="0">
                <a:latin typeface="宋体" pitchFamily="2" charset="-122"/>
              </a:rPr>
              <a:t>                 如收款凭证、付款凭证和转帐凭证</a:t>
            </a:r>
            <a:r>
              <a:rPr lang="en-US" altLang="zh-CN" b="1" dirty="0">
                <a:latin typeface="宋体" pitchFamily="2" charset="-122"/>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26306"/>
                                        </p:tgtEl>
                                        <p:attrNameLst>
                                          <p:attrName>style.visibility</p:attrName>
                                        </p:attrNameLst>
                                      </p:cBhvr>
                                      <p:to>
                                        <p:strVal val="visible"/>
                                      </p:to>
                                    </p:set>
                                    <p:anim calcmode="lin" valueType="num">
                                      <p:cBhvr additive="base">
                                        <p:cTn id="7" dur="500" fill="hold"/>
                                        <p:tgtEl>
                                          <p:spTgt spid="226306"/>
                                        </p:tgtEl>
                                        <p:attrNameLst>
                                          <p:attrName>ppt_x</p:attrName>
                                        </p:attrNameLst>
                                      </p:cBhvr>
                                      <p:tavLst>
                                        <p:tav tm="0">
                                          <p:val>
                                            <p:strVal val="0-#ppt_w/2"/>
                                          </p:val>
                                        </p:tav>
                                        <p:tav tm="100000">
                                          <p:val>
                                            <p:strVal val="#ppt_x"/>
                                          </p:val>
                                        </p:tav>
                                      </p:tavLst>
                                    </p:anim>
                                    <p:anim calcmode="lin" valueType="num">
                                      <p:cBhvr additive="base">
                                        <p:cTn id="8" dur="500" fill="hold"/>
                                        <p:tgtEl>
                                          <p:spTgt spid="22630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6307"/>
                                        </p:tgtEl>
                                        <p:attrNameLst>
                                          <p:attrName>style.visibility</p:attrName>
                                        </p:attrNameLst>
                                      </p:cBhvr>
                                      <p:to>
                                        <p:strVal val="visible"/>
                                      </p:to>
                                    </p:set>
                                    <p:anim calcmode="lin" valueType="num">
                                      <p:cBhvr additive="base">
                                        <p:cTn id="13" dur="500" fill="hold"/>
                                        <p:tgtEl>
                                          <p:spTgt spid="226307"/>
                                        </p:tgtEl>
                                        <p:attrNameLst>
                                          <p:attrName>ppt_x</p:attrName>
                                        </p:attrNameLst>
                                      </p:cBhvr>
                                      <p:tavLst>
                                        <p:tav tm="0">
                                          <p:val>
                                            <p:strVal val="0-#ppt_w/2"/>
                                          </p:val>
                                        </p:tav>
                                        <p:tav tm="100000">
                                          <p:val>
                                            <p:strVal val="#ppt_x"/>
                                          </p:val>
                                        </p:tav>
                                      </p:tavLst>
                                    </p:anim>
                                    <p:anim calcmode="lin" valueType="num">
                                      <p:cBhvr additive="base">
                                        <p:cTn id="14" dur="500" fill="hold"/>
                                        <p:tgtEl>
                                          <p:spTgt spid="22630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6" grpId="0" autoUpdateAnimBg="0"/>
      <p:bldP spid="226307"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Text Box 5"/>
          <p:cNvSpPr txBox="1">
            <a:spLocks noChangeArrowheads="1"/>
          </p:cNvSpPr>
          <p:nvPr/>
        </p:nvSpPr>
        <p:spPr bwMode="auto">
          <a:xfrm>
            <a:off x="838200" y="762000"/>
            <a:ext cx="1841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zh-CN" sz="2800" b="1">
              <a:solidFill>
                <a:srgbClr val="CCFFFF"/>
              </a:solidFill>
              <a:effectLst>
                <a:outerShdw blurRad="38100" dist="38100" dir="2700000" algn="tl">
                  <a:srgbClr val="000000"/>
                </a:outerShdw>
              </a:effectLst>
              <a:ea typeface="楷体_GB2312" pitchFamily="49" charset="-122"/>
            </a:endParaRPr>
          </a:p>
          <a:p>
            <a:endParaRPr lang="en-US" altLang="zh-CN" sz="2800" b="1">
              <a:solidFill>
                <a:srgbClr val="CCFFFF"/>
              </a:solidFill>
              <a:effectLst>
                <a:outerShdw blurRad="38100" dist="38100" dir="2700000" algn="tl">
                  <a:srgbClr val="000000"/>
                </a:outerShdw>
              </a:effectLst>
              <a:ea typeface="楷体_GB2312" pitchFamily="49" charset="-122"/>
            </a:endParaRPr>
          </a:p>
        </p:txBody>
      </p:sp>
      <p:sp>
        <p:nvSpPr>
          <p:cNvPr id="27655" name="Text Box 7"/>
          <p:cNvSpPr txBox="1">
            <a:spLocks noChangeArrowheads="1"/>
          </p:cNvSpPr>
          <p:nvPr/>
        </p:nvSpPr>
        <p:spPr bwMode="auto">
          <a:xfrm>
            <a:off x="0" y="133352"/>
            <a:ext cx="9427581"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600" b="1" dirty="0">
                <a:solidFill>
                  <a:srgbClr val="CC3300"/>
                </a:solidFill>
                <a:latin typeface="隶书" pitchFamily="49" charset="-122"/>
                <a:ea typeface="隶书" pitchFamily="49" charset="-122"/>
              </a:rPr>
              <a:t>3</a:t>
            </a:r>
            <a:r>
              <a:rPr lang="zh-CN" altLang="en-US" sz="3600" b="1" dirty="0">
                <a:solidFill>
                  <a:srgbClr val="CC3300"/>
                </a:solidFill>
                <a:latin typeface="隶书" pitchFamily="49" charset="-122"/>
                <a:ea typeface="隶书" pitchFamily="49" charset="-122"/>
              </a:rPr>
              <a:t>、</a:t>
            </a:r>
            <a:r>
              <a:rPr lang="zh-CN" altLang="en-US" sz="3600" b="1" dirty="0" smtClean="0">
                <a:solidFill>
                  <a:srgbClr val="CC3300"/>
                </a:solidFill>
                <a:latin typeface="隶书" pitchFamily="49" charset="-122"/>
                <a:ea typeface="隶书" pitchFamily="49" charset="-122"/>
              </a:rPr>
              <a:t>专用记账凭证</a:t>
            </a:r>
            <a:r>
              <a:rPr lang="zh-CN" altLang="en-US" sz="3200" b="1" dirty="0">
                <a:solidFill>
                  <a:srgbClr val="CC3300"/>
                </a:solidFill>
                <a:latin typeface="隶书" pitchFamily="49" charset="-122"/>
                <a:ea typeface="隶书" pitchFamily="49" charset="-122"/>
              </a:rPr>
              <a:t>（按其反映的经济内容不同分）</a:t>
            </a:r>
          </a:p>
          <a:p>
            <a:r>
              <a:rPr lang="zh-CN" altLang="en-US" sz="4400" b="1" dirty="0">
                <a:solidFill>
                  <a:schemeClr val="bg1"/>
                </a:solidFill>
                <a:latin typeface="隶书" pitchFamily="49" charset="-122"/>
                <a:ea typeface="隶书" pitchFamily="49" charset="-122"/>
              </a:rPr>
              <a:t>（</a:t>
            </a:r>
            <a:r>
              <a:rPr lang="en-US" altLang="zh-CN" sz="4400" b="1" dirty="0">
                <a:solidFill>
                  <a:schemeClr val="bg1"/>
                </a:solidFill>
                <a:latin typeface="隶书" pitchFamily="49" charset="-122"/>
                <a:ea typeface="隶书" pitchFamily="49" charset="-122"/>
              </a:rPr>
              <a:t>1</a:t>
            </a:r>
            <a:r>
              <a:rPr lang="zh-CN" altLang="en-US" sz="4400" b="1">
                <a:solidFill>
                  <a:schemeClr val="bg1"/>
                </a:solidFill>
                <a:latin typeface="隶书" pitchFamily="49" charset="-122"/>
                <a:ea typeface="隶书" pitchFamily="49" charset="-122"/>
              </a:rPr>
              <a:t>）</a:t>
            </a:r>
            <a:r>
              <a:rPr lang="zh-CN" altLang="en-US" sz="4400" b="1" smtClean="0">
                <a:solidFill>
                  <a:schemeClr val="bg1"/>
                </a:solidFill>
                <a:latin typeface="隶书" pitchFamily="49" charset="-122"/>
                <a:ea typeface="隶书" pitchFamily="49" charset="-122"/>
              </a:rPr>
              <a:t>概念</a:t>
            </a:r>
            <a:endParaRPr lang="zh-CN" altLang="en-US" sz="4400" b="1" dirty="0">
              <a:solidFill>
                <a:schemeClr val="bg1"/>
              </a:solidFill>
              <a:latin typeface="隶书" pitchFamily="49" charset="-122"/>
              <a:ea typeface="隶书" pitchFamily="49" charset="-122"/>
            </a:endParaRPr>
          </a:p>
          <a:p>
            <a:r>
              <a:rPr lang="zh-CN" altLang="en-US" sz="4400" b="1" dirty="0">
                <a:solidFill>
                  <a:schemeClr val="bg1"/>
                </a:solidFill>
                <a:latin typeface="隶书" pitchFamily="49" charset="-122"/>
                <a:ea typeface="隶书" pitchFamily="49" charset="-122"/>
              </a:rPr>
              <a:t>（</a:t>
            </a:r>
            <a:r>
              <a:rPr lang="en-US" altLang="zh-CN" sz="4400" b="1" dirty="0">
                <a:solidFill>
                  <a:schemeClr val="bg1"/>
                </a:solidFill>
                <a:latin typeface="隶书" pitchFamily="49" charset="-122"/>
                <a:ea typeface="隶书" pitchFamily="49" charset="-122"/>
              </a:rPr>
              <a:t>2</a:t>
            </a:r>
            <a:r>
              <a:rPr lang="zh-CN" altLang="en-US" sz="4400" b="1" dirty="0">
                <a:solidFill>
                  <a:schemeClr val="bg1"/>
                </a:solidFill>
                <a:latin typeface="隶书" pitchFamily="49" charset="-122"/>
                <a:ea typeface="隶书" pitchFamily="49" charset="-122"/>
              </a:rPr>
              <a:t>）种类：</a:t>
            </a:r>
          </a:p>
          <a:p>
            <a:r>
              <a:rPr lang="en-US" altLang="zh-CN" sz="4400" b="1" dirty="0">
                <a:solidFill>
                  <a:schemeClr val="bg1"/>
                </a:solidFill>
                <a:latin typeface="隶书" pitchFamily="49" charset="-122"/>
                <a:ea typeface="隶书" pitchFamily="49" charset="-122"/>
              </a:rPr>
              <a:t>A</a:t>
            </a:r>
            <a:r>
              <a:rPr lang="zh-CN" altLang="en-US" sz="4400" b="1" dirty="0">
                <a:solidFill>
                  <a:schemeClr val="bg1"/>
                </a:solidFill>
                <a:latin typeface="隶书" pitchFamily="49" charset="-122"/>
                <a:ea typeface="隶书" pitchFamily="49" charset="-122"/>
              </a:rPr>
              <a:t>、收款凭证</a:t>
            </a:r>
            <a:r>
              <a:rPr lang="zh-CN" altLang="en-US" sz="4400" b="1" dirty="0" smtClean="0">
                <a:solidFill>
                  <a:schemeClr val="bg1"/>
                </a:solidFill>
                <a:latin typeface="隶书" pitchFamily="49" charset="-122"/>
                <a:ea typeface="隶书" pitchFamily="49" charset="-122"/>
              </a:rPr>
              <a:t>格式</a:t>
            </a:r>
            <a:endParaRPr lang="en-US" altLang="zh-CN" sz="4400" b="1" dirty="0" smtClean="0">
              <a:solidFill>
                <a:schemeClr val="bg1"/>
              </a:solidFill>
              <a:latin typeface="隶书" pitchFamily="49" charset="-122"/>
              <a:ea typeface="隶书" pitchFamily="49" charset="-122"/>
            </a:endParaRPr>
          </a:p>
          <a:p>
            <a:r>
              <a:rPr lang="en-US" altLang="zh-CN" sz="4400" b="1" dirty="0" smtClean="0">
                <a:solidFill>
                  <a:schemeClr val="bg1"/>
                </a:solidFill>
                <a:latin typeface="隶书" pitchFamily="49" charset="-122"/>
                <a:ea typeface="隶书" pitchFamily="49" charset="-122"/>
              </a:rPr>
              <a:t>B</a:t>
            </a:r>
            <a:r>
              <a:rPr lang="zh-CN" altLang="en-US" sz="4400" b="1" dirty="0">
                <a:solidFill>
                  <a:schemeClr val="bg1"/>
                </a:solidFill>
                <a:latin typeface="隶书" pitchFamily="49" charset="-122"/>
                <a:ea typeface="隶书" pitchFamily="49" charset="-122"/>
              </a:rPr>
              <a:t>、付款凭证</a:t>
            </a:r>
            <a:r>
              <a:rPr lang="zh-CN" altLang="en-US" sz="4400" b="1" dirty="0" smtClean="0">
                <a:solidFill>
                  <a:schemeClr val="bg1"/>
                </a:solidFill>
                <a:latin typeface="隶书" pitchFamily="49" charset="-122"/>
                <a:ea typeface="隶书" pitchFamily="49" charset="-122"/>
              </a:rPr>
              <a:t>格式</a:t>
            </a:r>
            <a:endParaRPr lang="en-US" altLang="zh-CN" sz="4400" b="1" dirty="0">
              <a:solidFill>
                <a:schemeClr val="bg1"/>
              </a:solidFill>
              <a:latin typeface="隶书" pitchFamily="49" charset="-122"/>
              <a:ea typeface="隶书" pitchFamily="49" charset="-122"/>
            </a:endParaRPr>
          </a:p>
          <a:p>
            <a:r>
              <a:rPr lang="en-US" altLang="zh-CN" sz="4400" b="1" dirty="0">
                <a:solidFill>
                  <a:schemeClr val="bg1"/>
                </a:solidFill>
                <a:latin typeface="隶书" pitchFamily="49" charset="-122"/>
                <a:ea typeface="隶书" pitchFamily="49" charset="-122"/>
              </a:rPr>
              <a:t>C</a:t>
            </a:r>
            <a:r>
              <a:rPr lang="zh-CN" altLang="en-US" sz="4400" b="1" dirty="0">
                <a:solidFill>
                  <a:schemeClr val="bg1"/>
                </a:solidFill>
                <a:latin typeface="隶书" pitchFamily="49" charset="-122"/>
                <a:ea typeface="隶书" pitchFamily="49" charset="-122"/>
              </a:rPr>
              <a:t>、转账凭证</a:t>
            </a:r>
            <a:r>
              <a:rPr lang="zh-CN" altLang="en-US" sz="4400" b="1" dirty="0" smtClean="0">
                <a:solidFill>
                  <a:schemeClr val="bg1"/>
                </a:solidFill>
                <a:latin typeface="隶书" pitchFamily="49" charset="-122"/>
                <a:ea typeface="隶书" pitchFamily="49" charset="-122"/>
              </a:rPr>
              <a:t>格式</a:t>
            </a:r>
            <a:endParaRPr lang="en-US" altLang="zh-CN" sz="4400" b="1" dirty="0">
              <a:solidFill>
                <a:schemeClr val="bg1"/>
              </a:solidFill>
              <a:latin typeface="隶书" pitchFamily="49" charset="-122"/>
              <a:ea typeface="隶书" pitchFamily="49" charset="-122"/>
            </a:endParaRPr>
          </a:p>
        </p:txBody>
      </p:sp>
      <p:sp>
        <p:nvSpPr>
          <p:cNvPr id="27657" name="Text Box 9"/>
          <p:cNvSpPr txBox="1">
            <a:spLocks noChangeArrowheads="1"/>
          </p:cNvSpPr>
          <p:nvPr/>
        </p:nvSpPr>
        <p:spPr bwMode="auto">
          <a:xfrm>
            <a:off x="290221" y="4365104"/>
            <a:ext cx="8847138"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4000" b="1" dirty="0">
                <a:solidFill>
                  <a:schemeClr val="bg1"/>
                </a:solidFill>
                <a:ea typeface="隶书" pitchFamily="49" charset="-122"/>
              </a:rPr>
              <a:t>注意：涉及货币资金的对转业务，如：</a:t>
            </a:r>
          </a:p>
          <a:p>
            <a:r>
              <a:rPr lang="zh-CN" altLang="en-US" sz="4000" b="1" dirty="0">
                <a:solidFill>
                  <a:schemeClr val="bg1"/>
                </a:solidFill>
                <a:ea typeface="隶书" pitchFamily="49" charset="-122"/>
              </a:rPr>
              <a:t>现金存银行及从银行取现金等业务发</a:t>
            </a:r>
          </a:p>
          <a:p>
            <a:r>
              <a:rPr lang="zh-CN" altLang="en-US" sz="4000" b="1" dirty="0">
                <a:solidFill>
                  <a:schemeClr val="bg1"/>
                </a:solidFill>
                <a:ea typeface="隶书" pitchFamily="49" charset="-122"/>
              </a:rPr>
              <a:t>生，只填付款凭证</a:t>
            </a:r>
            <a:r>
              <a:rPr lang="zh-CN" altLang="en-US" sz="4000" b="1" dirty="0" smtClean="0">
                <a:solidFill>
                  <a:schemeClr val="bg1"/>
                </a:solidFill>
                <a:ea typeface="隶书" pitchFamily="49" charset="-122"/>
              </a:rPr>
              <a:t>。</a:t>
            </a:r>
            <a:endParaRPr lang="en-US" altLang="zh-CN" sz="4000" b="1" dirty="0">
              <a:solidFill>
                <a:schemeClr val="bg1"/>
              </a:solidFill>
              <a:ea typeface="隶书"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nodePh="1">
                                  <p:stCondLst>
                                    <p:cond delay="0"/>
                                  </p:stCondLst>
                                  <p:endCondLst>
                                    <p:cond evt="begin" delay="0">
                                      <p:tn val="5"/>
                                    </p:cond>
                                  </p:endCondLst>
                                  <p:childTnLst>
                                    <p:set>
                                      <p:cBhvr>
                                        <p:cTn id="6" dur="1" fill="hold">
                                          <p:stCondLst>
                                            <p:cond delay="0"/>
                                          </p:stCondLst>
                                        </p:cTn>
                                        <p:tgtEl>
                                          <p:spTgt spid="27653"/>
                                        </p:tgtEl>
                                        <p:attrNameLst>
                                          <p:attrName>style.visibility</p:attrName>
                                        </p:attrNameLst>
                                      </p:cBhvr>
                                      <p:to>
                                        <p:strVal val="visible"/>
                                      </p:to>
                                    </p:set>
                                    <p:animEffect transition="in" filter="slide(fromBottom)">
                                      <p:cBhvr>
                                        <p:cTn id="7" dur="500"/>
                                        <p:tgtEl>
                                          <p:spTgt spid="276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27655"/>
                                        </p:tgtEl>
                                        <p:attrNameLst>
                                          <p:attrName>style.visibility</p:attrName>
                                        </p:attrNameLst>
                                      </p:cBhvr>
                                      <p:to>
                                        <p:strVal val="visible"/>
                                      </p:to>
                                    </p:set>
                                    <p:animEffect transition="in" filter="barn(outHorizontal)">
                                      <p:cBhvr>
                                        <p:cTn id="12" dur="500"/>
                                        <p:tgtEl>
                                          <p:spTgt spid="2765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27657"/>
                                        </p:tgtEl>
                                        <p:attrNameLst>
                                          <p:attrName>style.visibility</p:attrName>
                                        </p:attrNameLst>
                                      </p:cBhvr>
                                      <p:to>
                                        <p:strVal val="visible"/>
                                      </p:to>
                                    </p:set>
                                    <p:animEffect transition="in" filter="barn(outHorizontal)">
                                      <p:cBhvr>
                                        <p:cTn id="17" dur="500"/>
                                        <p:tgtEl>
                                          <p:spTgt spid="276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autoUpdateAnimBg="0"/>
      <p:bldP spid="27655" grpId="0" autoUpdateAnimBg="0"/>
      <p:bldP spid="27657"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363537" y="476672"/>
            <a:ext cx="833755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4000" b="1" u="sng" dirty="0">
                <a:solidFill>
                  <a:srgbClr val="FF9900"/>
                </a:solidFill>
                <a:latin typeface="隶书" pitchFamily="49" charset="-122"/>
                <a:ea typeface="隶书" pitchFamily="49" charset="-122"/>
              </a:rPr>
              <a:t>4</a:t>
            </a:r>
            <a:r>
              <a:rPr lang="zh-CN" altLang="en-US" sz="4000" b="1" u="sng" dirty="0">
                <a:solidFill>
                  <a:srgbClr val="FF9900"/>
                </a:solidFill>
                <a:latin typeface="隶书" pitchFamily="49" charset="-122"/>
                <a:ea typeface="隶书" pitchFamily="49" charset="-122"/>
              </a:rPr>
              <a:t>、通用记账凭证的概念及</a:t>
            </a:r>
            <a:r>
              <a:rPr lang="zh-CN" altLang="en-US" sz="4000" b="1" u="sng" dirty="0" smtClean="0">
                <a:solidFill>
                  <a:srgbClr val="FF9900"/>
                </a:solidFill>
                <a:latin typeface="隶书" pitchFamily="49" charset="-122"/>
                <a:ea typeface="隶书" pitchFamily="49" charset="-122"/>
              </a:rPr>
              <a:t>格式</a:t>
            </a:r>
            <a:endParaRPr lang="en-US" altLang="zh-CN" sz="4000" b="1" u="sng" dirty="0">
              <a:solidFill>
                <a:srgbClr val="FF9900"/>
              </a:solidFill>
              <a:latin typeface="隶书" pitchFamily="49" charset="-122"/>
              <a:ea typeface="隶书" pitchFamily="49" charset="-122"/>
            </a:endParaRPr>
          </a:p>
          <a:p>
            <a:r>
              <a:rPr lang="zh-CN" altLang="en-US" sz="4000" b="1" u="sng" dirty="0">
                <a:solidFill>
                  <a:srgbClr val="FF9900"/>
                </a:solidFill>
                <a:latin typeface="隶书" pitchFamily="49" charset="-122"/>
                <a:ea typeface="隶书" pitchFamily="49" charset="-122"/>
              </a:rPr>
              <a:t>通用凭证与专用凭证中转账凭证填制</a:t>
            </a:r>
          </a:p>
          <a:p>
            <a:r>
              <a:rPr lang="zh-CN" altLang="en-US" sz="4000" b="1" u="sng" dirty="0">
                <a:solidFill>
                  <a:srgbClr val="FF9900"/>
                </a:solidFill>
                <a:latin typeface="隶书" pitchFamily="49" charset="-122"/>
                <a:ea typeface="隶书" pitchFamily="49" charset="-122"/>
              </a:rPr>
              <a:t>方法相同。</a:t>
            </a:r>
          </a:p>
        </p:txBody>
      </p:sp>
      <p:sp>
        <p:nvSpPr>
          <p:cNvPr id="13315" name="Text Box 3"/>
          <p:cNvSpPr txBox="1">
            <a:spLocks noChangeArrowheads="1"/>
          </p:cNvSpPr>
          <p:nvPr/>
        </p:nvSpPr>
        <p:spPr bwMode="auto">
          <a:xfrm>
            <a:off x="400744" y="2721769"/>
            <a:ext cx="4770438"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4000" b="1" dirty="0">
                <a:solidFill>
                  <a:schemeClr val="bg1"/>
                </a:solidFill>
                <a:latin typeface="隶书" pitchFamily="49" charset="-122"/>
                <a:ea typeface="隶书" pitchFamily="49" charset="-122"/>
              </a:rPr>
              <a:t>（二）单式记账凭证</a:t>
            </a:r>
          </a:p>
          <a:p>
            <a:endParaRPr lang="en-US" altLang="zh-CN" sz="4000" b="1" dirty="0">
              <a:solidFill>
                <a:schemeClr val="bg1"/>
              </a:solidFill>
              <a:latin typeface="隶书" pitchFamily="49" charset="-122"/>
              <a:ea typeface="隶书" pitchFamily="49" charset="-122"/>
            </a:endParaRPr>
          </a:p>
        </p:txBody>
      </p:sp>
      <p:sp>
        <p:nvSpPr>
          <p:cNvPr id="13318" name="Text Box 6"/>
          <p:cNvSpPr txBox="1">
            <a:spLocks noChangeArrowheads="1"/>
          </p:cNvSpPr>
          <p:nvPr/>
        </p:nvSpPr>
        <p:spPr bwMode="auto">
          <a:xfrm>
            <a:off x="0" y="3797300"/>
            <a:ext cx="7270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pPr>
            <a:r>
              <a:rPr lang="en-US" altLang="zh-CN" sz="2800" b="1">
                <a:solidFill>
                  <a:schemeClr val="bg1"/>
                </a:solidFill>
                <a:latin typeface="楷体_GB2312" pitchFamily="49" charset="-122"/>
                <a:ea typeface="楷体_GB2312" pitchFamily="49" charset="-122"/>
              </a:rPr>
              <a:t>   </a:t>
            </a:r>
          </a:p>
        </p:txBody>
      </p:sp>
      <p:sp>
        <p:nvSpPr>
          <p:cNvPr id="13324" name="Text Box 12"/>
          <p:cNvSpPr txBox="1">
            <a:spLocks noChangeArrowheads="1"/>
          </p:cNvSpPr>
          <p:nvPr/>
        </p:nvSpPr>
        <p:spPr bwMode="auto">
          <a:xfrm>
            <a:off x="379412" y="3645024"/>
            <a:ext cx="8208963"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4000" b="1" dirty="0">
                <a:solidFill>
                  <a:schemeClr val="bg1"/>
                </a:solidFill>
                <a:latin typeface="隶书" pitchFamily="49" charset="-122"/>
                <a:ea typeface="隶书" pitchFamily="49" charset="-122"/>
              </a:rPr>
              <a:t>单式记账凭证 每张记账凭证上只填列一个账户名称，对应科目的名称只做参考，不作为记账依据。</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barn(outHorizontal)">
                                      <p:cBhvr>
                                        <p:cTn id="7" dur="500"/>
                                        <p:tgtEl>
                                          <p:spTgt spid="133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13315"/>
                                        </p:tgtEl>
                                        <p:attrNameLst>
                                          <p:attrName>style.visibility</p:attrName>
                                        </p:attrNameLst>
                                      </p:cBhvr>
                                      <p:to>
                                        <p:strVal val="visible"/>
                                      </p:to>
                                    </p:set>
                                    <p:animEffect transition="in" filter="barn(outHorizontal)">
                                      <p:cBhvr>
                                        <p:cTn id="12" dur="500"/>
                                        <p:tgtEl>
                                          <p:spTgt spid="1331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13324"/>
                                        </p:tgtEl>
                                        <p:attrNameLst>
                                          <p:attrName>style.visibility</p:attrName>
                                        </p:attrNameLst>
                                      </p:cBhvr>
                                      <p:to>
                                        <p:strVal val="visible"/>
                                      </p:to>
                                    </p:set>
                                    <p:animEffect transition="in" filter="barn(outHorizontal)">
                                      <p:cBhvr>
                                        <p:cTn id="17" dur="500"/>
                                        <p:tgtEl>
                                          <p:spTgt spid="1332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42" fill="hold" grpId="0" nodeType="clickEffect">
                                  <p:stCondLst>
                                    <p:cond delay="0"/>
                                  </p:stCondLst>
                                  <p:childTnLst>
                                    <p:set>
                                      <p:cBhvr>
                                        <p:cTn id="21" dur="1" fill="hold">
                                          <p:stCondLst>
                                            <p:cond delay="0"/>
                                          </p:stCondLst>
                                        </p:cTn>
                                        <p:tgtEl>
                                          <p:spTgt spid="13318"/>
                                        </p:tgtEl>
                                        <p:attrNameLst>
                                          <p:attrName>style.visibility</p:attrName>
                                        </p:attrNameLst>
                                      </p:cBhvr>
                                      <p:to>
                                        <p:strVal val="visible"/>
                                      </p:to>
                                    </p:set>
                                    <p:animEffect transition="in" filter="barn(outHorizontal)">
                                      <p:cBhvr>
                                        <p:cTn id="22" dur="500"/>
                                        <p:tgtEl>
                                          <p:spTgt spid="133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P spid="13315" grpId="0" autoUpdateAnimBg="0"/>
      <p:bldP spid="13318" grpId="0" autoUpdateAnimBg="0"/>
      <p:bldP spid="1332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xfrm>
            <a:off x="762000" y="0"/>
            <a:ext cx="7772400" cy="1143000"/>
          </a:xfrm>
        </p:spPr>
        <p:txBody>
          <a:bodyPr/>
          <a:lstStyle/>
          <a:p>
            <a:r>
              <a:rPr lang="zh-CN" altLang="en-US" sz="5400" b="1" dirty="0" smtClean="0">
                <a:solidFill>
                  <a:srgbClr val="CCFFFF"/>
                </a:solidFill>
                <a:effectLst>
                  <a:outerShdw blurRad="38100" dist="38100" dir="2700000" algn="tl">
                    <a:srgbClr val="000000"/>
                  </a:outerShdw>
                </a:effectLst>
                <a:latin typeface="隶书" pitchFamily="49" charset="-122"/>
                <a:ea typeface="隶书" pitchFamily="49" charset="-122"/>
              </a:rPr>
              <a:t>第四章   </a:t>
            </a:r>
            <a:r>
              <a:rPr lang="zh-CN" altLang="en-US" sz="5400" b="1" dirty="0">
                <a:solidFill>
                  <a:srgbClr val="CCFFFF"/>
                </a:solidFill>
                <a:effectLst>
                  <a:outerShdw blurRad="38100" dist="38100" dir="2700000" algn="tl">
                    <a:srgbClr val="000000"/>
                  </a:outerShdw>
                </a:effectLst>
                <a:latin typeface="隶书" pitchFamily="49" charset="-122"/>
                <a:ea typeface="隶书" pitchFamily="49" charset="-122"/>
              </a:rPr>
              <a:t>会计凭证</a:t>
            </a:r>
          </a:p>
        </p:txBody>
      </p:sp>
      <p:sp>
        <p:nvSpPr>
          <p:cNvPr id="232451" name="Rectangle 3"/>
          <p:cNvSpPr>
            <a:spLocks noGrp="1" noChangeArrowheads="1"/>
          </p:cNvSpPr>
          <p:nvPr>
            <p:ph idx="1"/>
          </p:nvPr>
        </p:nvSpPr>
        <p:spPr>
          <a:xfrm>
            <a:off x="6524" y="1340768"/>
            <a:ext cx="1828800" cy="609600"/>
          </a:xfrm>
        </p:spPr>
        <p:txBody>
          <a:bodyPr/>
          <a:lstStyle/>
          <a:p>
            <a:pPr>
              <a:buFontTx/>
              <a:buNone/>
            </a:pPr>
            <a:r>
              <a:rPr lang="zh-CN" altLang="en-US" b="1" dirty="0">
                <a:solidFill>
                  <a:schemeClr val="bg1"/>
                </a:solidFill>
                <a:ea typeface="楷体_GB2312" pitchFamily="49" charset="-122"/>
              </a:rPr>
              <a:t>经济业务</a:t>
            </a:r>
          </a:p>
        </p:txBody>
      </p:sp>
      <p:sp>
        <p:nvSpPr>
          <p:cNvPr id="232452" name="Line 4"/>
          <p:cNvSpPr>
            <a:spLocks noChangeShapeType="1"/>
          </p:cNvSpPr>
          <p:nvPr/>
        </p:nvSpPr>
        <p:spPr bwMode="auto">
          <a:xfrm flipV="1">
            <a:off x="1752600" y="1628800"/>
            <a:ext cx="609600" cy="0"/>
          </a:xfrm>
          <a:prstGeom prst="line">
            <a:avLst/>
          </a:prstGeom>
          <a:noFill/>
          <a:ln w="38100">
            <a:solidFill>
              <a:srgbClr val="FFCC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32454" name="Line 6"/>
          <p:cNvSpPr>
            <a:spLocks noChangeShapeType="1"/>
          </p:cNvSpPr>
          <p:nvPr/>
        </p:nvSpPr>
        <p:spPr bwMode="auto">
          <a:xfrm>
            <a:off x="4140200" y="1628800"/>
            <a:ext cx="533400" cy="0"/>
          </a:xfrm>
          <a:prstGeom prst="line">
            <a:avLst/>
          </a:prstGeom>
          <a:noFill/>
          <a:ln w="38100">
            <a:solidFill>
              <a:srgbClr val="FFCC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32456" name="Line 8"/>
          <p:cNvSpPr>
            <a:spLocks noChangeShapeType="1"/>
          </p:cNvSpPr>
          <p:nvPr/>
        </p:nvSpPr>
        <p:spPr bwMode="auto">
          <a:xfrm>
            <a:off x="6324600" y="1628800"/>
            <a:ext cx="609600" cy="0"/>
          </a:xfrm>
          <a:prstGeom prst="line">
            <a:avLst/>
          </a:prstGeom>
          <a:noFill/>
          <a:ln w="38100">
            <a:solidFill>
              <a:srgbClr val="FFCC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32458" name="Text Box 10"/>
          <p:cNvSpPr txBox="1">
            <a:spLocks noChangeArrowheads="1"/>
          </p:cNvSpPr>
          <p:nvPr/>
        </p:nvSpPr>
        <p:spPr bwMode="auto">
          <a:xfrm>
            <a:off x="5184" y="2018928"/>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zh-CN" altLang="en-US" sz="4400" b="1" dirty="0">
                <a:solidFill>
                  <a:schemeClr val="bg1"/>
                </a:solidFill>
                <a:effectLst>
                  <a:outerShdw blurRad="38100" dist="38100" dir="2700000" algn="tl">
                    <a:srgbClr val="000000"/>
                  </a:outerShdw>
                </a:effectLst>
                <a:latin typeface="隶书" pitchFamily="49" charset="-122"/>
                <a:ea typeface="隶书" pitchFamily="49" charset="-122"/>
              </a:rPr>
              <a:t>第一节  会计凭证概述</a:t>
            </a:r>
          </a:p>
        </p:txBody>
      </p:sp>
      <p:sp>
        <p:nvSpPr>
          <p:cNvPr id="232459" name="Text Box 11"/>
          <p:cNvSpPr txBox="1">
            <a:spLocks noChangeArrowheads="1"/>
          </p:cNvSpPr>
          <p:nvPr/>
        </p:nvSpPr>
        <p:spPr bwMode="auto">
          <a:xfrm>
            <a:off x="179512" y="2636912"/>
            <a:ext cx="9144000"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4000" b="1" u="sng" dirty="0">
                <a:solidFill>
                  <a:srgbClr val="FF9900"/>
                </a:solidFill>
                <a:latin typeface="隶书" pitchFamily="49" charset="-122"/>
                <a:ea typeface="隶书" pitchFamily="49" charset="-122"/>
              </a:rPr>
              <a:t>一、会计凭证的</a:t>
            </a:r>
            <a:r>
              <a:rPr lang="zh-CN" altLang="en-US" sz="4000" b="1" u="sng" dirty="0" smtClean="0">
                <a:solidFill>
                  <a:srgbClr val="FF9900"/>
                </a:solidFill>
                <a:latin typeface="隶书" pitchFamily="49" charset="-122"/>
                <a:ea typeface="隶书" pitchFamily="49" charset="-122"/>
              </a:rPr>
              <a:t>意义</a:t>
            </a:r>
            <a:endParaRPr lang="en-US" altLang="zh-CN" sz="4000" b="1" u="sng" dirty="0">
              <a:solidFill>
                <a:srgbClr val="FF9900"/>
              </a:solidFill>
              <a:latin typeface="隶书" pitchFamily="49" charset="-122"/>
              <a:ea typeface="隶书" pitchFamily="49" charset="-122"/>
            </a:endParaRPr>
          </a:p>
          <a:p>
            <a:r>
              <a:rPr lang="zh-CN" altLang="en-US" sz="4000" b="1" u="sng" dirty="0">
                <a:solidFill>
                  <a:srgbClr val="FF9900"/>
                </a:solidFill>
                <a:latin typeface="隶书" pitchFamily="49" charset="-122"/>
                <a:ea typeface="隶书" pitchFamily="49" charset="-122"/>
              </a:rPr>
              <a:t>（一）定义：  用来记录经济业务的发生和完成情况，明确经济责任，在法律上具有证明效力，作为记账依据的书面文件。</a:t>
            </a:r>
          </a:p>
          <a:p>
            <a:r>
              <a:rPr lang="zh-CN" altLang="en-US" sz="4000" b="1" dirty="0">
                <a:solidFill>
                  <a:srgbClr val="FFCC66"/>
                </a:solidFill>
                <a:latin typeface="隶书" pitchFamily="49" charset="-122"/>
                <a:ea typeface="隶书" pitchFamily="49" charset="-122"/>
              </a:rPr>
              <a:t>（二）作用</a:t>
            </a:r>
            <a:r>
              <a:rPr lang="zh-CN" altLang="en-US" sz="4000" b="1" dirty="0">
                <a:solidFill>
                  <a:schemeClr val="bg1"/>
                </a:solidFill>
                <a:latin typeface="隶书" pitchFamily="49" charset="-122"/>
                <a:ea typeface="隶书" pitchFamily="49" charset="-122"/>
              </a:rPr>
              <a:t>  </a:t>
            </a:r>
            <a:endParaRPr lang="en-US" altLang="zh-CN" sz="4000" b="1" dirty="0">
              <a:solidFill>
                <a:schemeClr val="bg1"/>
              </a:solidFill>
              <a:latin typeface="隶书" pitchFamily="49" charset="-122"/>
              <a:ea typeface="隶书" pitchFamily="49" charset="-122"/>
            </a:endParaRPr>
          </a:p>
          <a:p>
            <a:endParaRPr lang="en-US" altLang="zh-CN" sz="4000" b="1" dirty="0">
              <a:solidFill>
                <a:schemeClr val="bg1"/>
              </a:solidFill>
              <a:latin typeface="隶书" pitchFamily="49" charset="-122"/>
              <a:ea typeface="隶书" pitchFamily="49" charset="-122"/>
            </a:endParaRPr>
          </a:p>
        </p:txBody>
      </p:sp>
      <p:sp>
        <p:nvSpPr>
          <p:cNvPr id="12" name="Rectangle 3"/>
          <p:cNvSpPr txBox="1">
            <a:spLocks noChangeArrowheads="1"/>
          </p:cNvSpPr>
          <p:nvPr/>
        </p:nvSpPr>
        <p:spPr bwMode="auto">
          <a:xfrm>
            <a:off x="2362200" y="1324000"/>
            <a:ext cx="1828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buFontTx/>
              <a:buNone/>
            </a:pPr>
            <a:r>
              <a:rPr lang="zh-CN" altLang="en-US" b="1" dirty="0">
                <a:solidFill>
                  <a:schemeClr val="bg1"/>
                </a:solidFill>
                <a:ea typeface="楷体_GB2312" pitchFamily="49" charset="-122"/>
              </a:rPr>
              <a:t>会计凭证</a:t>
            </a:r>
          </a:p>
        </p:txBody>
      </p:sp>
      <p:sp>
        <p:nvSpPr>
          <p:cNvPr id="13" name="Rectangle 3"/>
          <p:cNvSpPr txBox="1">
            <a:spLocks noChangeArrowheads="1"/>
          </p:cNvSpPr>
          <p:nvPr/>
        </p:nvSpPr>
        <p:spPr bwMode="auto">
          <a:xfrm>
            <a:off x="4577184" y="1324000"/>
            <a:ext cx="1828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buFontTx/>
              <a:buNone/>
            </a:pPr>
            <a:r>
              <a:rPr lang="zh-CN" altLang="en-US" b="1" dirty="0" smtClean="0">
                <a:solidFill>
                  <a:schemeClr val="bg1"/>
                </a:solidFill>
                <a:ea typeface="楷体_GB2312" pitchFamily="49" charset="-122"/>
              </a:rPr>
              <a:t>会计账簿</a:t>
            </a:r>
            <a:endParaRPr lang="zh-CN" altLang="en-US" b="1" dirty="0">
              <a:solidFill>
                <a:schemeClr val="bg1"/>
              </a:solidFill>
              <a:ea typeface="楷体_GB2312" pitchFamily="49" charset="-122"/>
            </a:endParaRPr>
          </a:p>
        </p:txBody>
      </p:sp>
      <p:sp>
        <p:nvSpPr>
          <p:cNvPr id="14" name="Rectangle 3"/>
          <p:cNvSpPr txBox="1">
            <a:spLocks noChangeArrowheads="1"/>
          </p:cNvSpPr>
          <p:nvPr/>
        </p:nvSpPr>
        <p:spPr bwMode="auto">
          <a:xfrm>
            <a:off x="6825406" y="1329556"/>
            <a:ext cx="1828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buFontTx/>
              <a:buNone/>
            </a:pPr>
            <a:r>
              <a:rPr lang="zh-CN" altLang="en-US" b="1" dirty="0" smtClean="0">
                <a:solidFill>
                  <a:schemeClr val="bg1"/>
                </a:solidFill>
                <a:ea typeface="楷体_GB2312" pitchFamily="49" charset="-122"/>
              </a:rPr>
              <a:t>会计报表</a:t>
            </a:r>
            <a:endParaRPr lang="zh-CN" altLang="en-US" b="1" dirty="0">
              <a:solidFill>
                <a:schemeClr val="bg1"/>
              </a:solidFill>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232451">
                                            <p:txEl>
                                              <p:pRg st="0" end="0"/>
                                            </p:txEl>
                                          </p:spTgt>
                                        </p:tgtEl>
                                        <p:attrNameLst>
                                          <p:attrName>style.visibility</p:attrName>
                                        </p:attrNameLst>
                                      </p:cBhvr>
                                      <p:to>
                                        <p:strVal val="visible"/>
                                      </p:to>
                                    </p:set>
                                    <p:animEffect transition="in" filter="barn(outHorizontal)">
                                      <p:cBhvr>
                                        <p:cTn id="7" dur="500"/>
                                        <p:tgtEl>
                                          <p:spTgt spid="2324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232452"/>
                                        </p:tgtEl>
                                        <p:attrNameLst>
                                          <p:attrName>style.visibility</p:attrName>
                                        </p:attrNameLst>
                                      </p:cBhvr>
                                      <p:to>
                                        <p:strVal val="visible"/>
                                      </p:to>
                                    </p:set>
                                    <p:animEffect transition="in" filter="barn(outHorizontal)">
                                      <p:cBhvr>
                                        <p:cTn id="12" dur="500"/>
                                        <p:tgtEl>
                                          <p:spTgt spid="2324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232454"/>
                                        </p:tgtEl>
                                        <p:attrNameLst>
                                          <p:attrName>style.visibility</p:attrName>
                                        </p:attrNameLst>
                                      </p:cBhvr>
                                      <p:to>
                                        <p:strVal val="visible"/>
                                      </p:to>
                                    </p:set>
                                    <p:animEffect transition="in" filter="barn(outHorizontal)">
                                      <p:cBhvr>
                                        <p:cTn id="17" dur="500"/>
                                        <p:tgtEl>
                                          <p:spTgt spid="23245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42" fill="hold" grpId="0" nodeType="clickEffect">
                                  <p:stCondLst>
                                    <p:cond delay="0"/>
                                  </p:stCondLst>
                                  <p:childTnLst>
                                    <p:set>
                                      <p:cBhvr>
                                        <p:cTn id="21" dur="1" fill="hold">
                                          <p:stCondLst>
                                            <p:cond delay="0"/>
                                          </p:stCondLst>
                                        </p:cTn>
                                        <p:tgtEl>
                                          <p:spTgt spid="232456"/>
                                        </p:tgtEl>
                                        <p:attrNameLst>
                                          <p:attrName>style.visibility</p:attrName>
                                        </p:attrNameLst>
                                      </p:cBhvr>
                                      <p:to>
                                        <p:strVal val="visible"/>
                                      </p:to>
                                    </p:set>
                                    <p:animEffect transition="in" filter="barn(outHorizontal)">
                                      <p:cBhvr>
                                        <p:cTn id="22" dur="500"/>
                                        <p:tgtEl>
                                          <p:spTgt spid="23245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42" fill="hold" grpId="0" nodeType="clickEffect">
                                  <p:stCondLst>
                                    <p:cond delay="0"/>
                                  </p:stCondLst>
                                  <p:childTnLst>
                                    <p:set>
                                      <p:cBhvr>
                                        <p:cTn id="26" dur="1" fill="hold">
                                          <p:stCondLst>
                                            <p:cond delay="0"/>
                                          </p:stCondLst>
                                        </p:cTn>
                                        <p:tgtEl>
                                          <p:spTgt spid="232459"/>
                                        </p:tgtEl>
                                        <p:attrNameLst>
                                          <p:attrName>style.visibility</p:attrName>
                                        </p:attrNameLst>
                                      </p:cBhvr>
                                      <p:to>
                                        <p:strVal val="visible"/>
                                      </p:to>
                                    </p:set>
                                    <p:animEffect transition="in" filter="barn(outHorizontal)">
                                      <p:cBhvr>
                                        <p:cTn id="27" dur="500"/>
                                        <p:tgtEl>
                                          <p:spTgt spid="23245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42" fill="hold" grpId="0" nodeType="clickEffect">
                                  <p:stCondLst>
                                    <p:cond delay="0"/>
                                  </p:stCondLst>
                                  <p:childTnLst>
                                    <p:set>
                                      <p:cBhvr>
                                        <p:cTn id="31" dur="1" fill="hold">
                                          <p:stCondLst>
                                            <p:cond delay="0"/>
                                          </p:stCondLst>
                                        </p:cTn>
                                        <p:tgtEl>
                                          <p:spTgt spid="12">
                                            <p:txEl>
                                              <p:pRg st="0" end="0"/>
                                            </p:txEl>
                                          </p:spTgt>
                                        </p:tgtEl>
                                        <p:attrNameLst>
                                          <p:attrName>style.visibility</p:attrName>
                                        </p:attrNameLst>
                                      </p:cBhvr>
                                      <p:to>
                                        <p:strVal val="visible"/>
                                      </p:to>
                                    </p:set>
                                    <p:animEffect transition="in" filter="barn(outHorizontal)">
                                      <p:cBhvr>
                                        <p:cTn id="32" dur="500"/>
                                        <p:tgtEl>
                                          <p:spTgt spid="12">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42" fill="hold" grpId="0" nodeType="clickEffect">
                                  <p:stCondLst>
                                    <p:cond delay="0"/>
                                  </p:stCondLst>
                                  <p:childTnLst>
                                    <p:set>
                                      <p:cBhvr>
                                        <p:cTn id="36" dur="1" fill="hold">
                                          <p:stCondLst>
                                            <p:cond delay="0"/>
                                          </p:stCondLst>
                                        </p:cTn>
                                        <p:tgtEl>
                                          <p:spTgt spid="13">
                                            <p:txEl>
                                              <p:pRg st="0" end="0"/>
                                            </p:txEl>
                                          </p:spTgt>
                                        </p:tgtEl>
                                        <p:attrNameLst>
                                          <p:attrName>style.visibility</p:attrName>
                                        </p:attrNameLst>
                                      </p:cBhvr>
                                      <p:to>
                                        <p:strVal val="visible"/>
                                      </p:to>
                                    </p:set>
                                    <p:animEffect transition="in" filter="barn(outHorizontal)">
                                      <p:cBhvr>
                                        <p:cTn id="37" dur="500"/>
                                        <p:tgtEl>
                                          <p:spTgt spid="1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42" fill="hold" grpId="0" nodeType="clickEffect">
                                  <p:stCondLst>
                                    <p:cond delay="0"/>
                                  </p:stCondLst>
                                  <p:childTnLst>
                                    <p:set>
                                      <p:cBhvr>
                                        <p:cTn id="41" dur="1" fill="hold">
                                          <p:stCondLst>
                                            <p:cond delay="0"/>
                                          </p:stCondLst>
                                        </p:cTn>
                                        <p:tgtEl>
                                          <p:spTgt spid="14">
                                            <p:txEl>
                                              <p:pRg st="0" end="0"/>
                                            </p:txEl>
                                          </p:spTgt>
                                        </p:tgtEl>
                                        <p:attrNameLst>
                                          <p:attrName>style.visibility</p:attrName>
                                        </p:attrNameLst>
                                      </p:cBhvr>
                                      <p:to>
                                        <p:strVal val="visible"/>
                                      </p:to>
                                    </p:set>
                                    <p:animEffect transition="in" filter="barn(outHorizontal)">
                                      <p:cBhvr>
                                        <p:cTn id="42"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1" grpId="0" build="p" autoUpdateAnimBg="0"/>
      <p:bldP spid="232452" grpId="0" animBg="1"/>
      <p:bldP spid="232454" grpId="0" animBg="1"/>
      <p:bldP spid="232456" grpId="0" animBg="1"/>
      <p:bldP spid="232459" grpId="0" autoUpdateAnimBg="0"/>
      <p:bldP spid="12" grpId="0" build="p" autoUpdateAnimBg="0"/>
      <p:bldP spid="13" grpId="0" build="p" autoUpdateAnimBg="0"/>
      <p:bldP spid="14"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Text Box 5"/>
          <p:cNvSpPr txBox="1">
            <a:spLocks noChangeArrowheads="1"/>
          </p:cNvSpPr>
          <p:nvPr/>
        </p:nvSpPr>
        <p:spPr bwMode="auto">
          <a:xfrm>
            <a:off x="304800" y="764704"/>
            <a:ext cx="882015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4000" b="1" dirty="0">
                <a:solidFill>
                  <a:srgbClr val="66FF33"/>
                </a:solidFill>
                <a:ea typeface="隶书" pitchFamily="49" charset="-122"/>
              </a:rPr>
              <a:t>按是否经过汇总记账凭证可分</a:t>
            </a:r>
          </a:p>
          <a:p>
            <a:r>
              <a:rPr lang="zh-CN" altLang="en-US" sz="4000" b="1" dirty="0">
                <a:solidFill>
                  <a:srgbClr val="66FF33"/>
                </a:solidFill>
                <a:ea typeface="隶书" pitchFamily="49" charset="-122"/>
              </a:rPr>
              <a:t>为：汇总记账凭证和非汇总记账凭证。</a:t>
            </a:r>
          </a:p>
        </p:txBody>
      </p:sp>
      <p:sp>
        <p:nvSpPr>
          <p:cNvPr id="29702" name="Text Box 6"/>
          <p:cNvSpPr txBox="1">
            <a:spLocks noChangeArrowheads="1"/>
          </p:cNvSpPr>
          <p:nvPr/>
        </p:nvSpPr>
        <p:spPr bwMode="auto">
          <a:xfrm>
            <a:off x="0" y="2614613"/>
            <a:ext cx="9660017" cy="294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pPr>
            <a:r>
              <a:rPr lang="en-US" altLang="zh-CN" sz="2800" b="1" dirty="0">
                <a:solidFill>
                  <a:schemeClr val="bg1"/>
                </a:solidFill>
                <a:latin typeface="楷体_GB2312" pitchFamily="49" charset="-122"/>
                <a:ea typeface="楷体_GB2312" pitchFamily="49" charset="-122"/>
              </a:rPr>
              <a:t>   </a:t>
            </a:r>
            <a:r>
              <a:rPr lang="en-US" altLang="zh-CN" sz="3200" b="1" dirty="0">
                <a:solidFill>
                  <a:schemeClr val="bg1"/>
                </a:solidFill>
                <a:latin typeface="楷体_GB2312" pitchFamily="49" charset="-122"/>
                <a:ea typeface="楷体_GB2312" pitchFamily="49" charset="-122"/>
              </a:rPr>
              <a:t>1.</a:t>
            </a:r>
            <a:r>
              <a:rPr lang="zh-CN" altLang="en-US" sz="3200" b="1" dirty="0">
                <a:solidFill>
                  <a:schemeClr val="bg1"/>
                </a:solidFill>
                <a:latin typeface="楷体_GB2312" pitchFamily="49" charset="-122"/>
                <a:ea typeface="楷体_GB2312" pitchFamily="49" charset="-122"/>
              </a:rPr>
              <a:t>汇总记账凭证</a:t>
            </a:r>
          </a:p>
          <a:p>
            <a:pPr>
              <a:spcBef>
                <a:spcPct val="20000"/>
              </a:spcBef>
            </a:pPr>
            <a:r>
              <a:rPr lang="zh-CN" altLang="en-US" sz="3200" b="1" dirty="0">
                <a:solidFill>
                  <a:schemeClr val="bg1"/>
                </a:solidFill>
                <a:latin typeface="楷体_GB2312" pitchFamily="49" charset="-122"/>
                <a:ea typeface="楷体_GB2312" pitchFamily="49" charset="-122"/>
              </a:rPr>
              <a:t>  （</a:t>
            </a:r>
            <a:r>
              <a:rPr lang="en-US" altLang="zh-CN" sz="3200" b="1" dirty="0">
                <a:solidFill>
                  <a:schemeClr val="bg1"/>
                </a:solidFill>
                <a:latin typeface="楷体_GB2312" pitchFamily="49" charset="-122"/>
                <a:ea typeface="楷体_GB2312" pitchFamily="49" charset="-122"/>
              </a:rPr>
              <a:t>1</a:t>
            </a:r>
            <a:r>
              <a:rPr lang="zh-CN" altLang="en-US" sz="3200" b="1" dirty="0">
                <a:solidFill>
                  <a:schemeClr val="bg1"/>
                </a:solidFill>
                <a:latin typeface="楷体_GB2312" pitchFamily="49" charset="-122"/>
                <a:ea typeface="楷体_GB2312" pitchFamily="49" charset="-122"/>
              </a:rPr>
              <a:t>）分类汇总记账凭证</a:t>
            </a:r>
          </a:p>
          <a:p>
            <a:pPr>
              <a:spcBef>
                <a:spcPct val="20000"/>
              </a:spcBef>
            </a:pPr>
            <a:endParaRPr lang="en-US" altLang="zh-CN" sz="3200" b="1" dirty="0" smtClean="0">
              <a:solidFill>
                <a:schemeClr val="bg1"/>
              </a:solidFill>
              <a:latin typeface="楷体_GB2312" pitchFamily="49" charset="-122"/>
              <a:ea typeface="楷体_GB2312" pitchFamily="49" charset="-122"/>
            </a:endParaRPr>
          </a:p>
          <a:p>
            <a:pPr>
              <a:spcBef>
                <a:spcPct val="20000"/>
              </a:spcBef>
            </a:pPr>
            <a:r>
              <a:rPr lang="zh-CN" altLang="en-US" sz="3200" b="1" dirty="0" smtClean="0">
                <a:solidFill>
                  <a:schemeClr val="bg1"/>
                </a:solidFill>
                <a:latin typeface="楷体_GB2312" pitchFamily="49" charset="-122"/>
                <a:ea typeface="楷体_GB2312" pitchFamily="49" charset="-122"/>
              </a:rPr>
              <a:t>定期</a:t>
            </a:r>
            <a:r>
              <a:rPr lang="zh-CN" altLang="en-US" sz="3200" b="1" dirty="0">
                <a:solidFill>
                  <a:schemeClr val="bg1"/>
                </a:solidFill>
                <a:latin typeface="楷体_GB2312" pitchFamily="49" charset="-122"/>
                <a:ea typeface="楷体_GB2312" pitchFamily="49" charset="-122"/>
              </a:rPr>
              <a:t>根据收款凭证、付款凭证和转账凭证分别汇总</a:t>
            </a:r>
          </a:p>
          <a:p>
            <a:pPr>
              <a:spcBef>
                <a:spcPct val="20000"/>
              </a:spcBef>
            </a:pPr>
            <a:r>
              <a:rPr lang="zh-CN" altLang="en-US" sz="3200" b="1" dirty="0">
                <a:solidFill>
                  <a:schemeClr val="bg1"/>
                </a:solidFill>
                <a:latin typeface="楷体_GB2312" pitchFamily="49" charset="-122"/>
                <a:ea typeface="楷体_GB2312" pitchFamily="49" charset="-122"/>
              </a:rPr>
              <a:t>编制汇总收款凭证、汇总付款凭证和汇总转账凭证。</a:t>
            </a:r>
          </a:p>
        </p:txBody>
      </p:sp>
      <p:sp>
        <p:nvSpPr>
          <p:cNvPr id="29703" name="Text Box 7"/>
          <p:cNvSpPr txBox="1">
            <a:spLocks noChangeArrowheads="1"/>
          </p:cNvSpPr>
          <p:nvPr/>
        </p:nvSpPr>
        <p:spPr bwMode="auto">
          <a:xfrm>
            <a:off x="5796136" y="2728118"/>
            <a:ext cx="2641600"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3200" b="1" dirty="0">
                <a:solidFill>
                  <a:srgbClr val="FFFF00"/>
                </a:solidFill>
                <a:ea typeface="楷体_GB2312" pitchFamily="49" charset="-122"/>
              </a:rPr>
              <a:t>汇总收款凭证</a:t>
            </a:r>
          </a:p>
          <a:p>
            <a:r>
              <a:rPr lang="zh-CN" altLang="en-US" sz="3200" b="1" dirty="0">
                <a:solidFill>
                  <a:srgbClr val="FFFF00"/>
                </a:solidFill>
                <a:ea typeface="楷体_GB2312" pitchFamily="49" charset="-122"/>
              </a:rPr>
              <a:t>汇总付款凭证</a:t>
            </a:r>
          </a:p>
          <a:p>
            <a:r>
              <a:rPr lang="zh-CN" altLang="en-US" sz="3200" b="1" dirty="0">
                <a:solidFill>
                  <a:srgbClr val="FFFF00"/>
                </a:solidFill>
                <a:ea typeface="楷体_GB2312" pitchFamily="49" charset="-122"/>
              </a:rPr>
              <a:t>汇总转账凭证</a:t>
            </a:r>
          </a:p>
        </p:txBody>
      </p:sp>
      <p:sp>
        <p:nvSpPr>
          <p:cNvPr id="29704" name="AutoShape 8"/>
          <p:cNvSpPr>
            <a:spLocks/>
          </p:cNvSpPr>
          <p:nvPr/>
        </p:nvSpPr>
        <p:spPr bwMode="auto">
          <a:xfrm>
            <a:off x="5508104" y="2984500"/>
            <a:ext cx="76200" cy="914400"/>
          </a:xfrm>
          <a:prstGeom prst="leftBrace">
            <a:avLst>
              <a:gd name="adj1" fmla="val 100000"/>
              <a:gd name="adj2" fmla="val 50000"/>
            </a:avLst>
          </a:prstGeom>
          <a:noFill/>
          <a:ln w="381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9707" name="Line 11"/>
          <p:cNvSpPr>
            <a:spLocks noChangeShapeType="1"/>
          </p:cNvSpPr>
          <p:nvPr/>
        </p:nvSpPr>
        <p:spPr bwMode="auto">
          <a:xfrm>
            <a:off x="4860032" y="3505200"/>
            <a:ext cx="533400"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9701"/>
                                        </p:tgtEl>
                                        <p:attrNameLst>
                                          <p:attrName>style.visibility</p:attrName>
                                        </p:attrNameLst>
                                      </p:cBhvr>
                                      <p:to>
                                        <p:strVal val="visible"/>
                                      </p:to>
                                    </p:set>
                                    <p:animEffect transition="in" filter="barn(inHorizontal)">
                                      <p:cBhvr>
                                        <p:cTn id="7" dur="500"/>
                                        <p:tgtEl>
                                          <p:spTgt spid="297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29702"/>
                                        </p:tgtEl>
                                        <p:attrNameLst>
                                          <p:attrName>style.visibility</p:attrName>
                                        </p:attrNameLst>
                                      </p:cBhvr>
                                      <p:to>
                                        <p:strVal val="visible"/>
                                      </p:to>
                                    </p:set>
                                    <p:animEffect transition="in" filter="barn(outHorizontal)">
                                      <p:cBhvr>
                                        <p:cTn id="12" dur="500"/>
                                        <p:tgtEl>
                                          <p:spTgt spid="2970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29703"/>
                                        </p:tgtEl>
                                        <p:attrNameLst>
                                          <p:attrName>style.visibility</p:attrName>
                                        </p:attrNameLst>
                                      </p:cBhvr>
                                      <p:to>
                                        <p:strVal val="visible"/>
                                      </p:to>
                                    </p:set>
                                    <p:animEffect transition="in" filter="barn(outHorizontal)">
                                      <p:cBhvr>
                                        <p:cTn id="17" dur="500"/>
                                        <p:tgtEl>
                                          <p:spTgt spid="2970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29704"/>
                                        </p:tgtEl>
                                        <p:attrNameLst>
                                          <p:attrName>style.visibility</p:attrName>
                                        </p:attrNameLst>
                                      </p:cBhvr>
                                      <p:to>
                                        <p:strVal val="visible"/>
                                      </p:to>
                                    </p:set>
                                    <p:anim calcmode="lin" valueType="num">
                                      <p:cBhvr additive="base">
                                        <p:cTn id="22" dur="500" fill="hold"/>
                                        <p:tgtEl>
                                          <p:spTgt spid="29704"/>
                                        </p:tgtEl>
                                        <p:attrNameLst>
                                          <p:attrName>ppt_x</p:attrName>
                                        </p:attrNameLst>
                                      </p:cBhvr>
                                      <p:tavLst>
                                        <p:tav tm="0">
                                          <p:val>
                                            <p:strVal val="0-#ppt_w/2"/>
                                          </p:val>
                                        </p:tav>
                                        <p:tav tm="100000">
                                          <p:val>
                                            <p:strVal val="#ppt_x"/>
                                          </p:val>
                                        </p:tav>
                                      </p:tavLst>
                                    </p:anim>
                                    <p:anim calcmode="lin" valueType="num">
                                      <p:cBhvr additive="base">
                                        <p:cTn id="23" dur="500" fill="hold"/>
                                        <p:tgtEl>
                                          <p:spTgt spid="29704"/>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6" presetClass="entr" presetSubtype="42" fill="hold" grpId="0" nodeType="clickEffect">
                                  <p:stCondLst>
                                    <p:cond delay="0"/>
                                  </p:stCondLst>
                                  <p:childTnLst>
                                    <p:set>
                                      <p:cBhvr>
                                        <p:cTn id="27" dur="1" fill="hold">
                                          <p:stCondLst>
                                            <p:cond delay="0"/>
                                          </p:stCondLst>
                                        </p:cTn>
                                        <p:tgtEl>
                                          <p:spTgt spid="29707"/>
                                        </p:tgtEl>
                                        <p:attrNameLst>
                                          <p:attrName>style.visibility</p:attrName>
                                        </p:attrNameLst>
                                      </p:cBhvr>
                                      <p:to>
                                        <p:strVal val="visible"/>
                                      </p:to>
                                    </p:set>
                                    <p:animEffect transition="in" filter="barn(outHorizontal)">
                                      <p:cBhvr>
                                        <p:cTn id="28" dur="500"/>
                                        <p:tgtEl>
                                          <p:spTgt spid="297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1" grpId="0" autoUpdateAnimBg="0"/>
      <p:bldP spid="29702" grpId="0" autoUpdateAnimBg="0"/>
      <p:bldP spid="29703" grpId="0" autoUpdateAnimBg="0"/>
      <p:bldP spid="29704" grpId="0" animBg="1"/>
      <p:bldP spid="2970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442913"/>
            <a:ext cx="9036496"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zh-CN" sz="2800" b="1" dirty="0">
                <a:solidFill>
                  <a:schemeClr val="bg1"/>
                </a:solidFill>
                <a:latin typeface="楷体_GB2312" pitchFamily="49" charset="-122"/>
                <a:ea typeface="楷体_GB2312" pitchFamily="49" charset="-122"/>
              </a:rPr>
              <a:t> </a:t>
            </a:r>
            <a:r>
              <a:rPr lang="zh-CN" altLang="en-US" sz="3200" b="1" dirty="0">
                <a:solidFill>
                  <a:schemeClr val="bg1"/>
                </a:solidFill>
                <a:latin typeface="楷体_GB2312" pitchFamily="49" charset="-122"/>
                <a:ea typeface="楷体_GB2312" pitchFamily="49" charset="-122"/>
              </a:rPr>
              <a:t>（</a:t>
            </a:r>
            <a:r>
              <a:rPr lang="en-US" altLang="zh-CN" sz="3200" b="1" dirty="0">
                <a:solidFill>
                  <a:schemeClr val="bg1"/>
                </a:solidFill>
                <a:latin typeface="楷体_GB2312" pitchFamily="49" charset="-122"/>
                <a:ea typeface="楷体_GB2312" pitchFamily="49" charset="-122"/>
              </a:rPr>
              <a:t>2</a:t>
            </a:r>
            <a:r>
              <a:rPr lang="zh-CN" altLang="en-US" sz="3200" b="1" dirty="0">
                <a:solidFill>
                  <a:schemeClr val="bg1"/>
                </a:solidFill>
                <a:latin typeface="楷体_GB2312" pitchFamily="49" charset="-122"/>
                <a:ea typeface="楷体_GB2312" pitchFamily="49" charset="-122"/>
              </a:rPr>
              <a:t>）全部汇总记账凭证</a:t>
            </a:r>
          </a:p>
          <a:p>
            <a:r>
              <a:rPr lang="zh-CN" altLang="en-US" sz="3200" b="1" dirty="0">
                <a:solidFill>
                  <a:schemeClr val="bg1"/>
                </a:solidFill>
                <a:latin typeface="楷体_GB2312" pitchFamily="49" charset="-122"/>
                <a:ea typeface="楷体_GB2312" pitchFamily="49" charset="-122"/>
              </a:rPr>
              <a:t>     </a:t>
            </a:r>
            <a:endParaRPr lang="en-US" altLang="zh-CN" sz="3200" b="1" dirty="0" smtClean="0">
              <a:solidFill>
                <a:schemeClr val="bg1"/>
              </a:solidFill>
              <a:latin typeface="楷体_GB2312" pitchFamily="49" charset="-122"/>
              <a:ea typeface="楷体_GB2312" pitchFamily="49" charset="-122"/>
            </a:endParaRPr>
          </a:p>
          <a:p>
            <a:r>
              <a:rPr lang="en-US" altLang="zh-CN" sz="3200" b="1" dirty="0">
                <a:solidFill>
                  <a:schemeClr val="bg1"/>
                </a:solidFill>
                <a:latin typeface="楷体_GB2312" pitchFamily="49" charset="-122"/>
                <a:ea typeface="楷体_GB2312" pitchFamily="49" charset="-122"/>
              </a:rPr>
              <a:t> </a:t>
            </a:r>
            <a:r>
              <a:rPr lang="en-US" altLang="zh-CN" sz="3200" b="1" dirty="0" smtClean="0">
                <a:solidFill>
                  <a:schemeClr val="bg1"/>
                </a:solidFill>
                <a:latin typeface="楷体_GB2312" pitchFamily="49" charset="-122"/>
                <a:ea typeface="楷体_GB2312" pitchFamily="49" charset="-122"/>
              </a:rPr>
              <a:t>   </a:t>
            </a:r>
            <a:r>
              <a:rPr lang="zh-CN" altLang="en-US" sz="3200" b="1" dirty="0" smtClean="0">
                <a:solidFill>
                  <a:schemeClr val="bg1"/>
                </a:solidFill>
                <a:latin typeface="楷体_GB2312" pitchFamily="49" charset="-122"/>
                <a:ea typeface="楷体_GB2312" pitchFamily="49" charset="-122"/>
              </a:rPr>
              <a:t>将</a:t>
            </a:r>
            <a:r>
              <a:rPr lang="zh-CN" altLang="en-US" sz="3200" b="1" dirty="0">
                <a:solidFill>
                  <a:schemeClr val="bg1"/>
                </a:solidFill>
                <a:latin typeface="楷体_GB2312" pitchFamily="49" charset="-122"/>
                <a:ea typeface="楷体_GB2312" pitchFamily="49" charset="-122"/>
              </a:rPr>
              <a:t>一定时期内编制的记账凭证全部汇总在</a:t>
            </a:r>
            <a:r>
              <a:rPr lang="zh-CN" altLang="en-US" sz="3200" b="1" dirty="0" smtClean="0">
                <a:solidFill>
                  <a:schemeClr val="bg1"/>
                </a:solidFill>
                <a:latin typeface="楷体_GB2312" pitchFamily="49" charset="-122"/>
                <a:ea typeface="楷体_GB2312" pitchFamily="49" charset="-122"/>
              </a:rPr>
              <a:t>一张</a:t>
            </a:r>
            <a:r>
              <a:rPr lang="zh-CN" altLang="en-US" sz="3200" b="1" dirty="0">
                <a:solidFill>
                  <a:schemeClr val="bg1"/>
                </a:solidFill>
                <a:latin typeface="楷体_GB2312" pitchFamily="49" charset="-122"/>
                <a:ea typeface="楷体_GB2312" pitchFamily="49" charset="-122"/>
              </a:rPr>
              <a:t>记账凭证上。</a:t>
            </a:r>
          </a:p>
        </p:txBody>
      </p:sp>
      <p:sp>
        <p:nvSpPr>
          <p:cNvPr id="14339" name="Line 3"/>
          <p:cNvSpPr>
            <a:spLocks noChangeShapeType="1"/>
          </p:cNvSpPr>
          <p:nvPr/>
        </p:nvSpPr>
        <p:spPr bwMode="auto">
          <a:xfrm>
            <a:off x="4648200" y="792956"/>
            <a:ext cx="1143000"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340" name="Text Box 4"/>
          <p:cNvSpPr txBox="1">
            <a:spLocks noChangeArrowheads="1"/>
          </p:cNvSpPr>
          <p:nvPr/>
        </p:nvSpPr>
        <p:spPr bwMode="auto">
          <a:xfrm>
            <a:off x="5867400" y="533400"/>
            <a:ext cx="19780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800" b="1">
                <a:solidFill>
                  <a:srgbClr val="FFFF00"/>
                </a:solidFill>
                <a:ea typeface="楷体_GB2312" pitchFamily="49" charset="-122"/>
              </a:rPr>
              <a:t>科目汇总表</a:t>
            </a:r>
          </a:p>
        </p:txBody>
      </p:sp>
      <p:sp>
        <p:nvSpPr>
          <p:cNvPr id="14341" name="Text Box 5"/>
          <p:cNvSpPr txBox="1">
            <a:spLocks noChangeArrowheads="1"/>
          </p:cNvSpPr>
          <p:nvPr/>
        </p:nvSpPr>
        <p:spPr bwMode="auto">
          <a:xfrm>
            <a:off x="-3175" y="2690813"/>
            <a:ext cx="9251251"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200" b="1" dirty="0">
                <a:solidFill>
                  <a:schemeClr val="bg1"/>
                </a:solidFill>
                <a:latin typeface="楷体_GB2312" pitchFamily="49" charset="-122"/>
                <a:ea typeface="楷体_GB2312" pitchFamily="49" charset="-122"/>
              </a:rPr>
              <a:t>2.</a:t>
            </a:r>
            <a:r>
              <a:rPr lang="zh-CN" altLang="en-US" sz="3200" b="1" dirty="0">
                <a:solidFill>
                  <a:schemeClr val="bg1"/>
                </a:solidFill>
                <a:latin typeface="楷体_GB2312" pitchFamily="49" charset="-122"/>
                <a:ea typeface="楷体_GB2312" pitchFamily="49" charset="-122"/>
              </a:rPr>
              <a:t>非汇总记账凭证</a:t>
            </a:r>
          </a:p>
          <a:p>
            <a:r>
              <a:rPr lang="zh-CN" altLang="en-US" sz="3200" b="1" dirty="0">
                <a:solidFill>
                  <a:schemeClr val="bg1"/>
                </a:solidFill>
                <a:latin typeface="楷体_GB2312" pitchFamily="49" charset="-122"/>
                <a:ea typeface="楷体_GB2312" pitchFamily="49" charset="-122"/>
              </a:rPr>
              <a:t> </a:t>
            </a:r>
            <a:r>
              <a:rPr lang="zh-CN" altLang="en-US" sz="3200" b="1" dirty="0" smtClean="0">
                <a:solidFill>
                  <a:schemeClr val="bg1"/>
                </a:solidFill>
                <a:latin typeface="楷体_GB2312" pitchFamily="49" charset="-122"/>
                <a:ea typeface="楷体_GB2312" pitchFamily="49" charset="-122"/>
              </a:rPr>
              <a:t>   </a:t>
            </a:r>
            <a:endParaRPr lang="en-US" altLang="zh-CN" sz="3200" b="1" dirty="0" smtClean="0">
              <a:solidFill>
                <a:schemeClr val="bg1"/>
              </a:solidFill>
              <a:latin typeface="楷体_GB2312" pitchFamily="49" charset="-122"/>
              <a:ea typeface="楷体_GB2312" pitchFamily="49" charset="-122"/>
            </a:endParaRPr>
          </a:p>
          <a:p>
            <a:r>
              <a:rPr lang="en-US" altLang="zh-CN" sz="3200" b="1" dirty="0">
                <a:solidFill>
                  <a:schemeClr val="bg1"/>
                </a:solidFill>
                <a:latin typeface="楷体_GB2312" pitchFamily="49" charset="-122"/>
                <a:ea typeface="楷体_GB2312" pitchFamily="49" charset="-122"/>
              </a:rPr>
              <a:t> </a:t>
            </a:r>
            <a:r>
              <a:rPr lang="en-US" altLang="zh-CN" sz="3200" b="1" dirty="0" smtClean="0">
                <a:solidFill>
                  <a:schemeClr val="bg1"/>
                </a:solidFill>
                <a:latin typeface="楷体_GB2312" pitchFamily="49" charset="-122"/>
                <a:ea typeface="楷体_GB2312" pitchFamily="49" charset="-122"/>
              </a:rPr>
              <a:t>   </a:t>
            </a:r>
            <a:r>
              <a:rPr lang="zh-CN" altLang="en-US" sz="3200" b="1" dirty="0" smtClean="0">
                <a:solidFill>
                  <a:schemeClr val="bg1"/>
                </a:solidFill>
                <a:latin typeface="楷体_GB2312" pitchFamily="49" charset="-122"/>
                <a:ea typeface="楷体_GB2312" pitchFamily="49" charset="-122"/>
              </a:rPr>
              <a:t>根据</a:t>
            </a:r>
            <a:r>
              <a:rPr lang="zh-CN" altLang="en-US" sz="3200" b="1" dirty="0">
                <a:solidFill>
                  <a:schemeClr val="bg1"/>
                </a:solidFill>
                <a:latin typeface="楷体_GB2312" pitchFamily="49" charset="-122"/>
                <a:ea typeface="楷体_GB2312" pitchFamily="49" charset="-122"/>
              </a:rPr>
              <a:t>每一原始凭证或原始凭证汇总表单独填制</a:t>
            </a:r>
          </a:p>
          <a:p>
            <a:r>
              <a:rPr lang="zh-CN" altLang="en-US" sz="3200" b="1" dirty="0">
                <a:solidFill>
                  <a:schemeClr val="bg1"/>
                </a:solidFill>
                <a:latin typeface="楷体_GB2312" pitchFamily="49" charset="-122"/>
                <a:ea typeface="楷体_GB2312" pitchFamily="49" charset="-122"/>
              </a:rPr>
              <a:t>的记账凭证。</a:t>
            </a:r>
          </a:p>
        </p:txBody>
      </p:sp>
      <p:sp>
        <p:nvSpPr>
          <p:cNvPr id="14343" name="Text Box 7"/>
          <p:cNvSpPr txBox="1">
            <a:spLocks noChangeArrowheads="1"/>
          </p:cNvSpPr>
          <p:nvPr/>
        </p:nvSpPr>
        <p:spPr bwMode="auto">
          <a:xfrm>
            <a:off x="360363" y="3357563"/>
            <a:ext cx="8783637"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zh-CN" altLang="zh-CN" sz="2200" b="1">
              <a:solidFill>
                <a:schemeClr val="bg1"/>
              </a:solidFill>
              <a:latin typeface="楷体_GB2312" pitchFamily="49" charset="-122"/>
              <a:ea typeface="楷体_GB2312"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barn(outHorizontal)">
                                      <p:cBhvr>
                                        <p:cTn id="7" dur="500"/>
                                        <p:tgtEl>
                                          <p:spTgt spid="143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0" y="495300"/>
            <a:ext cx="3651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solidFill>
                  <a:schemeClr val="bg1"/>
                </a:solidFill>
                <a:latin typeface="楷体_GB2312" pitchFamily="49" charset="-122"/>
                <a:ea typeface="楷体_GB2312" pitchFamily="49" charset="-122"/>
              </a:rPr>
              <a:t> </a:t>
            </a:r>
          </a:p>
        </p:txBody>
      </p:sp>
      <p:sp>
        <p:nvSpPr>
          <p:cNvPr id="30726" name="Text Box 6"/>
          <p:cNvSpPr txBox="1">
            <a:spLocks noChangeArrowheads="1"/>
          </p:cNvSpPr>
          <p:nvPr/>
        </p:nvSpPr>
        <p:spPr bwMode="auto">
          <a:xfrm>
            <a:off x="-1" y="602457"/>
            <a:ext cx="699101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4800" b="1" dirty="0">
                <a:solidFill>
                  <a:srgbClr val="CC3300"/>
                </a:solidFill>
                <a:effectLst>
                  <a:outerShdw blurRad="38100" dist="38100" dir="2700000" algn="tl">
                    <a:srgbClr val="000000"/>
                  </a:outerShdw>
                </a:effectLst>
                <a:latin typeface="隶书" pitchFamily="49" charset="-122"/>
                <a:ea typeface="隶书" pitchFamily="49" charset="-122"/>
              </a:rPr>
              <a:t>三、记账凭证的基本</a:t>
            </a:r>
            <a:r>
              <a:rPr lang="zh-CN" altLang="en-US" sz="4800" b="1" dirty="0" smtClean="0">
                <a:solidFill>
                  <a:srgbClr val="CC3300"/>
                </a:solidFill>
                <a:effectLst>
                  <a:outerShdw blurRad="38100" dist="38100" dir="2700000" algn="tl">
                    <a:srgbClr val="000000"/>
                  </a:outerShdw>
                </a:effectLst>
                <a:latin typeface="隶书" pitchFamily="49" charset="-122"/>
                <a:ea typeface="隶书" pitchFamily="49" charset="-122"/>
              </a:rPr>
              <a:t>内容</a:t>
            </a:r>
            <a:endParaRPr lang="en-US" altLang="zh-CN" sz="4800" b="1" dirty="0">
              <a:solidFill>
                <a:srgbClr val="CC3300"/>
              </a:solidFill>
              <a:effectLst>
                <a:outerShdw blurRad="38100" dist="38100" dir="2700000" algn="tl">
                  <a:srgbClr val="000000"/>
                </a:outerShdw>
              </a:effectLst>
              <a:latin typeface="隶书" pitchFamily="49" charset="-122"/>
              <a:ea typeface="隶书" pitchFamily="49" charset="-122"/>
            </a:endParaRPr>
          </a:p>
        </p:txBody>
      </p:sp>
      <p:sp>
        <p:nvSpPr>
          <p:cNvPr id="30727" name="Text Box 7"/>
          <p:cNvSpPr txBox="1">
            <a:spLocks noChangeArrowheads="1"/>
          </p:cNvSpPr>
          <p:nvPr/>
        </p:nvSpPr>
        <p:spPr bwMode="auto">
          <a:xfrm>
            <a:off x="0" y="1905000"/>
            <a:ext cx="8783638"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4400" b="1">
                <a:solidFill>
                  <a:schemeClr val="bg1"/>
                </a:solidFill>
                <a:latin typeface="楷体_GB2312" pitchFamily="49" charset="-122"/>
                <a:ea typeface="楷体_GB2312" pitchFamily="49" charset="-122"/>
              </a:rPr>
              <a:t>（</a:t>
            </a:r>
            <a:r>
              <a:rPr lang="en-US" altLang="zh-CN" sz="4400" b="1">
                <a:solidFill>
                  <a:schemeClr val="bg1"/>
                </a:solidFill>
                <a:latin typeface="隶书" pitchFamily="49" charset="-122"/>
                <a:ea typeface="隶书" pitchFamily="49" charset="-122"/>
              </a:rPr>
              <a:t>1</a:t>
            </a:r>
            <a:r>
              <a:rPr lang="zh-CN" altLang="en-US" sz="4400" b="1">
                <a:solidFill>
                  <a:schemeClr val="bg1"/>
                </a:solidFill>
                <a:latin typeface="隶书" pitchFamily="49" charset="-122"/>
                <a:ea typeface="隶书" pitchFamily="49" charset="-122"/>
              </a:rPr>
              <a:t>）填制单位的名称；</a:t>
            </a:r>
          </a:p>
          <a:p>
            <a:r>
              <a:rPr lang="zh-CN" altLang="en-US" sz="4400" b="1">
                <a:solidFill>
                  <a:schemeClr val="bg1"/>
                </a:solidFill>
                <a:latin typeface="隶书" pitchFamily="49" charset="-122"/>
                <a:ea typeface="隶书" pitchFamily="49" charset="-122"/>
              </a:rPr>
              <a:t>（</a:t>
            </a:r>
            <a:r>
              <a:rPr lang="en-US" altLang="zh-CN" sz="4400" b="1">
                <a:solidFill>
                  <a:schemeClr val="bg1"/>
                </a:solidFill>
                <a:latin typeface="隶书" pitchFamily="49" charset="-122"/>
                <a:ea typeface="隶书" pitchFamily="49" charset="-122"/>
              </a:rPr>
              <a:t>2</a:t>
            </a:r>
            <a:r>
              <a:rPr lang="zh-CN" altLang="en-US" sz="4400" b="1">
                <a:solidFill>
                  <a:schemeClr val="bg1"/>
                </a:solidFill>
                <a:latin typeface="隶书" pitchFamily="49" charset="-122"/>
                <a:ea typeface="隶书" pitchFamily="49" charset="-122"/>
              </a:rPr>
              <a:t>）记账凭证的名称；</a:t>
            </a:r>
          </a:p>
          <a:p>
            <a:r>
              <a:rPr lang="zh-CN" altLang="en-US" sz="4400" b="1">
                <a:solidFill>
                  <a:schemeClr val="bg1"/>
                </a:solidFill>
                <a:latin typeface="隶书" pitchFamily="49" charset="-122"/>
                <a:ea typeface="隶书" pitchFamily="49" charset="-122"/>
              </a:rPr>
              <a:t>（</a:t>
            </a:r>
            <a:r>
              <a:rPr lang="en-US" altLang="zh-CN" sz="4400" b="1">
                <a:solidFill>
                  <a:schemeClr val="bg1"/>
                </a:solidFill>
                <a:latin typeface="隶书" pitchFamily="49" charset="-122"/>
                <a:ea typeface="隶书" pitchFamily="49" charset="-122"/>
              </a:rPr>
              <a:t>3</a:t>
            </a:r>
            <a:r>
              <a:rPr lang="zh-CN" altLang="en-US" sz="4400" b="1">
                <a:solidFill>
                  <a:schemeClr val="bg1"/>
                </a:solidFill>
                <a:latin typeface="隶书" pitchFamily="49" charset="-122"/>
                <a:ea typeface="隶书" pitchFamily="49" charset="-122"/>
              </a:rPr>
              <a:t>）填制凭证的日期；</a:t>
            </a:r>
          </a:p>
          <a:p>
            <a:r>
              <a:rPr lang="zh-CN" altLang="en-US" sz="4400" b="1">
                <a:solidFill>
                  <a:schemeClr val="bg1"/>
                </a:solidFill>
                <a:latin typeface="隶书" pitchFamily="49" charset="-122"/>
                <a:ea typeface="隶书" pitchFamily="49" charset="-122"/>
              </a:rPr>
              <a:t>（</a:t>
            </a:r>
            <a:r>
              <a:rPr lang="en-US" altLang="zh-CN" sz="4400" b="1">
                <a:solidFill>
                  <a:schemeClr val="bg1"/>
                </a:solidFill>
                <a:latin typeface="隶书" pitchFamily="49" charset="-122"/>
                <a:ea typeface="隶书" pitchFamily="49" charset="-122"/>
              </a:rPr>
              <a:t>4</a:t>
            </a:r>
            <a:r>
              <a:rPr lang="zh-CN" altLang="en-US" sz="4400" b="1">
                <a:solidFill>
                  <a:schemeClr val="bg1"/>
                </a:solidFill>
                <a:latin typeface="隶书" pitchFamily="49" charset="-122"/>
                <a:ea typeface="隶书" pitchFamily="49" charset="-122"/>
              </a:rPr>
              <a:t>）凭证的编号；</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30726"/>
                                        </p:tgtEl>
                                        <p:attrNameLst>
                                          <p:attrName>style.visibility</p:attrName>
                                        </p:attrNameLst>
                                      </p:cBhvr>
                                      <p:to>
                                        <p:strVal val="visible"/>
                                      </p:to>
                                    </p:set>
                                    <p:animEffect transition="in" filter="barn(outHorizontal)">
                                      <p:cBhvr>
                                        <p:cTn id="7" dur="500"/>
                                        <p:tgtEl>
                                          <p:spTgt spid="307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30727"/>
                                        </p:tgtEl>
                                        <p:attrNameLst>
                                          <p:attrName>style.visibility</p:attrName>
                                        </p:attrNameLst>
                                      </p:cBhvr>
                                      <p:to>
                                        <p:strVal val="visible"/>
                                      </p:to>
                                    </p:set>
                                    <p:animEffect transition="in" filter="barn(outHorizontal)">
                                      <p:cBhvr>
                                        <p:cTn id="12" dur="500"/>
                                        <p:tgtEl>
                                          <p:spTgt spid="307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6" grpId="0" autoUpdateAnimBg="0"/>
      <p:bldP spid="30727"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Text Box 2"/>
          <p:cNvSpPr txBox="1">
            <a:spLocks noChangeArrowheads="1"/>
          </p:cNvSpPr>
          <p:nvPr/>
        </p:nvSpPr>
        <p:spPr bwMode="auto">
          <a:xfrm>
            <a:off x="0" y="117693"/>
            <a:ext cx="9144000"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3600" b="1" dirty="0" smtClean="0">
                <a:solidFill>
                  <a:schemeClr val="bg1"/>
                </a:solidFill>
              </a:rPr>
              <a:t>补充：凭证</a:t>
            </a:r>
            <a:r>
              <a:rPr lang="zh-CN" altLang="en-US" sz="3600" b="1" dirty="0">
                <a:solidFill>
                  <a:schemeClr val="bg1"/>
                </a:solidFill>
              </a:rPr>
              <a:t>编号</a:t>
            </a:r>
          </a:p>
          <a:p>
            <a:pPr>
              <a:spcBef>
                <a:spcPct val="50000"/>
              </a:spcBef>
            </a:pPr>
            <a:r>
              <a:rPr lang="zh-CN" altLang="en-US" sz="3200" b="1" dirty="0">
                <a:solidFill>
                  <a:schemeClr val="bg1"/>
                </a:solidFill>
              </a:rPr>
              <a:t>（１）编一个顺序号：</a:t>
            </a:r>
            <a:r>
              <a:rPr lang="en-US" altLang="zh-CN" sz="3200" b="1" dirty="0">
                <a:solidFill>
                  <a:schemeClr val="bg1"/>
                </a:solidFill>
              </a:rPr>
              <a:t># </a:t>
            </a:r>
            <a:r>
              <a:rPr lang="en-US" altLang="zh-CN" sz="3200" b="1" dirty="0">
                <a:solidFill>
                  <a:schemeClr val="bg1"/>
                </a:solidFill>
                <a:sym typeface="Marlett" pitchFamily="2" charset="2"/>
              </a:rPr>
              <a:t></a:t>
            </a:r>
            <a:r>
              <a:rPr lang="zh-CN" altLang="en-US" sz="3200" b="1" dirty="0">
                <a:solidFill>
                  <a:schemeClr val="bg1"/>
                </a:solidFill>
                <a:sym typeface="Marlett" pitchFamily="2" charset="2"/>
              </a:rPr>
              <a:t>号</a:t>
            </a:r>
          </a:p>
          <a:p>
            <a:pPr>
              <a:spcBef>
                <a:spcPct val="50000"/>
              </a:spcBef>
            </a:pPr>
            <a:r>
              <a:rPr lang="zh-CN" altLang="en-US" sz="3200" b="1" dirty="0">
                <a:solidFill>
                  <a:schemeClr val="bg1"/>
                </a:solidFill>
                <a:sym typeface="Marlett" pitchFamily="2" charset="2"/>
              </a:rPr>
              <a:t>（２）编三个顺序号     </a:t>
            </a:r>
            <a:r>
              <a:rPr lang="zh-CN" altLang="en-US" sz="2800" b="1" dirty="0">
                <a:solidFill>
                  <a:schemeClr val="bg1"/>
                </a:solidFill>
              </a:rPr>
              <a:t>收字</a:t>
            </a:r>
            <a:r>
              <a:rPr lang="en-US" altLang="zh-CN" sz="2800" b="1" dirty="0">
                <a:solidFill>
                  <a:schemeClr val="bg1"/>
                </a:solidFill>
              </a:rPr>
              <a:t># </a:t>
            </a:r>
            <a:r>
              <a:rPr lang="en-US" altLang="zh-CN" sz="2800" b="1" dirty="0">
                <a:solidFill>
                  <a:schemeClr val="bg1"/>
                </a:solidFill>
                <a:sym typeface="Marlett" pitchFamily="2" charset="2"/>
              </a:rPr>
              <a:t></a:t>
            </a:r>
            <a:r>
              <a:rPr lang="zh-CN" altLang="en-US" sz="2800" b="1" dirty="0">
                <a:solidFill>
                  <a:schemeClr val="bg1"/>
                </a:solidFill>
                <a:sym typeface="Marlett" pitchFamily="2" charset="2"/>
              </a:rPr>
              <a:t>号</a:t>
            </a:r>
          </a:p>
          <a:p>
            <a:pPr>
              <a:spcBef>
                <a:spcPct val="50000"/>
              </a:spcBef>
            </a:pPr>
            <a:r>
              <a:rPr lang="zh-CN" altLang="en-US" sz="2800" b="1" dirty="0">
                <a:solidFill>
                  <a:schemeClr val="bg1"/>
                </a:solidFill>
                <a:sym typeface="Marlett" pitchFamily="2" charset="2"/>
              </a:rPr>
              <a:t>			                </a:t>
            </a:r>
            <a:r>
              <a:rPr lang="zh-CN" altLang="en-US" sz="2800" b="1" dirty="0">
                <a:solidFill>
                  <a:schemeClr val="bg1"/>
                </a:solidFill>
                <a:sym typeface="Monotype Sorts" charset="0"/>
              </a:rPr>
              <a:t>付字</a:t>
            </a:r>
            <a:r>
              <a:rPr lang="en-US" altLang="zh-CN" sz="2800" b="1" dirty="0">
                <a:solidFill>
                  <a:schemeClr val="bg1"/>
                </a:solidFill>
              </a:rPr>
              <a:t># </a:t>
            </a:r>
            <a:r>
              <a:rPr lang="en-US" altLang="zh-CN" sz="2800" b="1" dirty="0">
                <a:solidFill>
                  <a:schemeClr val="bg1"/>
                </a:solidFill>
                <a:sym typeface="Marlett" pitchFamily="2" charset="2"/>
              </a:rPr>
              <a:t></a:t>
            </a:r>
            <a:r>
              <a:rPr lang="zh-CN" altLang="en-US" sz="2800" b="1" dirty="0">
                <a:solidFill>
                  <a:schemeClr val="bg1"/>
                </a:solidFill>
                <a:sym typeface="Marlett" pitchFamily="2" charset="2"/>
              </a:rPr>
              <a:t>号</a:t>
            </a:r>
          </a:p>
          <a:p>
            <a:pPr>
              <a:spcBef>
                <a:spcPct val="50000"/>
              </a:spcBef>
            </a:pPr>
            <a:r>
              <a:rPr lang="zh-CN" altLang="en-US" sz="2800" b="1" dirty="0">
                <a:solidFill>
                  <a:schemeClr val="bg1"/>
                </a:solidFill>
                <a:sym typeface="Marlett" pitchFamily="2" charset="2"/>
              </a:rPr>
              <a:t>			                 </a:t>
            </a:r>
            <a:r>
              <a:rPr lang="zh-CN" altLang="en-US" sz="2800" b="1" dirty="0">
                <a:solidFill>
                  <a:schemeClr val="bg1"/>
                </a:solidFill>
                <a:sym typeface="Monotype Sorts" charset="0"/>
              </a:rPr>
              <a:t>转字</a:t>
            </a:r>
            <a:r>
              <a:rPr lang="en-US" altLang="zh-CN" sz="2800" b="1" dirty="0">
                <a:solidFill>
                  <a:schemeClr val="bg1"/>
                </a:solidFill>
              </a:rPr>
              <a:t># </a:t>
            </a:r>
            <a:r>
              <a:rPr lang="en-US" altLang="zh-CN" sz="2800" b="1" dirty="0">
                <a:solidFill>
                  <a:schemeClr val="bg1"/>
                </a:solidFill>
                <a:sym typeface="Marlett" pitchFamily="2" charset="2"/>
              </a:rPr>
              <a:t></a:t>
            </a:r>
            <a:r>
              <a:rPr lang="zh-CN" altLang="en-US" sz="2800" b="1" dirty="0">
                <a:solidFill>
                  <a:schemeClr val="bg1"/>
                </a:solidFill>
                <a:sym typeface="Marlett" pitchFamily="2" charset="2"/>
              </a:rPr>
              <a:t>号</a:t>
            </a:r>
          </a:p>
          <a:p>
            <a:pPr>
              <a:spcBef>
                <a:spcPct val="50000"/>
              </a:spcBef>
            </a:pPr>
            <a:r>
              <a:rPr lang="zh-CN" altLang="en-US" sz="3200" b="1" dirty="0">
                <a:solidFill>
                  <a:schemeClr val="bg1"/>
                </a:solidFill>
                <a:sym typeface="Marlett" pitchFamily="2" charset="2"/>
              </a:rPr>
              <a:t>（３）编五个顺序号      </a:t>
            </a:r>
            <a:r>
              <a:rPr lang="zh-CN" altLang="en-US" sz="3200" b="1" dirty="0" smtClean="0">
                <a:solidFill>
                  <a:schemeClr val="bg1"/>
                </a:solidFill>
                <a:sym typeface="Marlett" pitchFamily="2" charset="2"/>
              </a:rPr>
              <a:t> </a:t>
            </a:r>
            <a:r>
              <a:rPr lang="zh-CN" altLang="en-US" sz="2800" b="1" dirty="0" smtClean="0">
                <a:solidFill>
                  <a:schemeClr val="bg1"/>
                </a:solidFill>
                <a:sym typeface="Marlett" pitchFamily="2" charset="2"/>
              </a:rPr>
              <a:t>银</a:t>
            </a:r>
            <a:r>
              <a:rPr lang="zh-CN" altLang="en-US" sz="2800" b="1" dirty="0">
                <a:solidFill>
                  <a:schemeClr val="bg1"/>
                </a:solidFill>
                <a:sym typeface="Marlett" pitchFamily="2" charset="2"/>
              </a:rPr>
              <a:t>收字</a:t>
            </a:r>
            <a:r>
              <a:rPr lang="en-US" altLang="zh-CN" sz="2800" b="1" dirty="0">
                <a:solidFill>
                  <a:schemeClr val="bg1"/>
                </a:solidFill>
              </a:rPr>
              <a:t># </a:t>
            </a:r>
            <a:r>
              <a:rPr lang="en-US" altLang="zh-CN" sz="2800" b="1" dirty="0">
                <a:solidFill>
                  <a:schemeClr val="bg1"/>
                </a:solidFill>
                <a:sym typeface="Marlett" pitchFamily="2" charset="2"/>
              </a:rPr>
              <a:t></a:t>
            </a:r>
            <a:r>
              <a:rPr lang="zh-CN" altLang="en-US" sz="2800" b="1" dirty="0">
                <a:solidFill>
                  <a:schemeClr val="bg1"/>
                </a:solidFill>
                <a:sym typeface="Marlett" pitchFamily="2" charset="2"/>
              </a:rPr>
              <a:t>号                 </a:t>
            </a:r>
          </a:p>
          <a:p>
            <a:pPr>
              <a:spcBef>
                <a:spcPct val="50000"/>
              </a:spcBef>
            </a:pPr>
            <a:r>
              <a:rPr lang="zh-CN" altLang="en-US" sz="2800" b="1" dirty="0">
                <a:solidFill>
                  <a:schemeClr val="bg1"/>
                </a:solidFill>
                <a:sym typeface="Monotype Sorts" charset="0"/>
              </a:rPr>
              <a:t>                                                 </a:t>
            </a:r>
            <a:r>
              <a:rPr lang="zh-CN" altLang="en-US" sz="2800" b="1" dirty="0">
                <a:solidFill>
                  <a:schemeClr val="bg1"/>
                </a:solidFill>
                <a:sym typeface="Marlett" pitchFamily="2" charset="2"/>
              </a:rPr>
              <a:t>银付字</a:t>
            </a:r>
            <a:r>
              <a:rPr lang="en-US" altLang="zh-CN" sz="2800" b="1" dirty="0">
                <a:solidFill>
                  <a:schemeClr val="bg1"/>
                </a:solidFill>
              </a:rPr>
              <a:t># </a:t>
            </a:r>
            <a:r>
              <a:rPr lang="en-US" altLang="zh-CN" sz="2800" b="1" dirty="0">
                <a:solidFill>
                  <a:schemeClr val="bg1"/>
                </a:solidFill>
                <a:sym typeface="Marlett" pitchFamily="2" charset="2"/>
              </a:rPr>
              <a:t></a:t>
            </a:r>
            <a:r>
              <a:rPr lang="zh-CN" altLang="en-US" sz="2800" b="1" dirty="0">
                <a:solidFill>
                  <a:schemeClr val="bg1"/>
                </a:solidFill>
                <a:sym typeface="Marlett" pitchFamily="2" charset="2"/>
              </a:rPr>
              <a:t>号</a:t>
            </a:r>
          </a:p>
          <a:p>
            <a:pPr>
              <a:spcBef>
                <a:spcPct val="50000"/>
              </a:spcBef>
            </a:pPr>
            <a:r>
              <a:rPr lang="zh-CN" altLang="en-US" sz="2800" b="1" dirty="0">
                <a:solidFill>
                  <a:schemeClr val="bg1"/>
                </a:solidFill>
                <a:sym typeface="Monotype Sorts" charset="0"/>
              </a:rPr>
              <a:t>			                  </a:t>
            </a:r>
            <a:r>
              <a:rPr lang="zh-CN" altLang="en-US" sz="2800" b="1" dirty="0">
                <a:solidFill>
                  <a:schemeClr val="bg1"/>
                </a:solidFill>
                <a:sym typeface="Marlett" pitchFamily="2" charset="2"/>
              </a:rPr>
              <a:t>现收字</a:t>
            </a:r>
            <a:r>
              <a:rPr lang="en-US" altLang="zh-CN" sz="2800" b="1" dirty="0">
                <a:solidFill>
                  <a:schemeClr val="bg1"/>
                </a:solidFill>
              </a:rPr>
              <a:t># </a:t>
            </a:r>
            <a:r>
              <a:rPr lang="en-US" altLang="zh-CN" sz="2800" b="1" dirty="0">
                <a:solidFill>
                  <a:schemeClr val="bg1"/>
                </a:solidFill>
                <a:sym typeface="Marlett" pitchFamily="2" charset="2"/>
              </a:rPr>
              <a:t></a:t>
            </a:r>
            <a:r>
              <a:rPr lang="zh-CN" altLang="en-US" sz="2800" b="1" dirty="0">
                <a:solidFill>
                  <a:schemeClr val="bg1"/>
                </a:solidFill>
                <a:sym typeface="Marlett" pitchFamily="2" charset="2"/>
              </a:rPr>
              <a:t>号                 </a:t>
            </a:r>
          </a:p>
          <a:p>
            <a:pPr>
              <a:spcBef>
                <a:spcPct val="50000"/>
              </a:spcBef>
            </a:pPr>
            <a:r>
              <a:rPr lang="zh-CN" altLang="en-US" sz="2800" b="1" dirty="0">
                <a:solidFill>
                  <a:schemeClr val="bg1"/>
                </a:solidFill>
                <a:sym typeface="Monotype Sorts" charset="0"/>
              </a:rPr>
              <a:t>			                   </a:t>
            </a:r>
            <a:r>
              <a:rPr lang="zh-CN" altLang="en-US" sz="2800" b="1" dirty="0" smtClean="0">
                <a:solidFill>
                  <a:schemeClr val="bg1"/>
                </a:solidFill>
                <a:sym typeface="Marlett" pitchFamily="2" charset="2"/>
              </a:rPr>
              <a:t>现</a:t>
            </a:r>
            <a:r>
              <a:rPr lang="zh-CN" altLang="en-US" sz="2800" b="1" dirty="0">
                <a:solidFill>
                  <a:schemeClr val="bg1"/>
                </a:solidFill>
                <a:sym typeface="Marlett" pitchFamily="2" charset="2"/>
              </a:rPr>
              <a:t>付字</a:t>
            </a:r>
            <a:r>
              <a:rPr lang="en-US" altLang="zh-CN" sz="2800" b="1" dirty="0">
                <a:solidFill>
                  <a:schemeClr val="bg1"/>
                </a:solidFill>
              </a:rPr>
              <a:t># </a:t>
            </a:r>
            <a:r>
              <a:rPr lang="en-US" altLang="zh-CN" sz="2800" b="1" dirty="0">
                <a:solidFill>
                  <a:schemeClr val="bg1"/>
                </a:solidFill>
                <a:sym typeface="Marlett" pitchFamily="2" charset="2"/>
              </a:rPr>
              <a:t></a:t>
            </a:r>
            <a:r>
              <a:rPr lang="zh-CN" altLang="en-US" sz="2800" b="1" dirty="0">
                <a:solidFill>
                  <a:schemeClr val="bg1"/>
                </a:solidFill>
                <a:sym typeface="Marlett" pitchFamily="2" charset="2"/>
              </a:rPr>
              <a:t>号</a:t>
            </a:r>
          </a:p>
          <a:p>
            <a:pPr>
              <a:spcBef>
                <a:spcPct val="50000"/>
              </a:spcBef>
            </a:pPr>
            <a:r>
              <a:rPr lang="zh-CN" altLang="en-US" sz="2800" b="1" dirty="0">
                <a:solidFill>
                  <a:schemeClr val="bg1"/>
                </a:solidFill>
                <a:sym typeface="Monotype Sorts" charset="0"/>
              </a:rPr>
              <a:t>			                   </a:t>
            </a:r>
            <a:r>
              <a:rPr lang="zh-CN" altLang="en-US" sz="2800" b="1" dirty="0" smtClean="0">
                <a:solidFill>
                  <a:schemeClr val="bg1"/>
                </a:solidFill>
                <a:sym typeface="Marlett" pitchFamily="2" charset="2"/>
              </a:rPr>
              <a:t>转</a:t>
            </a:r>
            <a:r>
              <a:rPr lang="zh-CN" altLang="en-US" sz="2800" b="1" dirty="0">
                <a:solidFill>
                  <a:schemeClr val="bg1"/>
                </a:solidFill>
                <a:sym typeface="Marlett" pitchFamily="2" charset="2"/>
              </a:rPr>
              <a:t>字</a:t>
            </a:r>
            <a:r>
              <a:rPr lang="en-US" altLang="zh-CN" sz="2800" b="1" dirty="0">
                <a:solidFill>
                  <a:schemeClr val="bg1"/>
                </a:solidFill>
              </a:rPr>
              <a:t># </a:t>
            </a:r>
            <a:r>
              <a:rPr lang="en-US" altLang="zh-CN" sz="2800" b="1" dirty="0">
                <a:solidFill>
                  <a:schemeClr val="bg1"/>
                </a:solidFill>
                <a:sym typeface="Marlett" pitchFamily="2" charset="2"/>
              </a:rPr>
              <a:t></a:t>
            </a:r>
            <a:r>
              <a:rPr lang="zh-CN" altLang="en-US" sz="2800" b="1" dirty="0">
                <a:solidFill>
                  <a:schemeClr val="bg1"/>
                </a:solidFill>
                <a:sym typeface="Marlett" pitchFamily="2" charset="2"/>
              </a:rPr>
              <a:t>号</a:t>
            </a:r>
          </a:p>
        </p:txBody>
      </p:sp>
      <p:sp>
        <p:nvSpPr>
          <p:cNvPr id="216067" name="AutoShape 3"/>
          <p:cNvSpPr>
            <a:spLocks/>
          </p:cNvSpPr>
          <p:nvPr/>
        </p:nvSpPr>
        <p:spPr bwMode="auto">
          <a:xfrm>
            <a:off x="3886200" y="1916832"/>
            <a:ext cx="381000" cy="1295400"/>
          </a:xfrm>
          <a:prstGeom prst="leftBrace">
            <a:avLst>
              <a:gd name="adj1" fmla="val 28333"/>
              <a:gd name="adj2" fmla="val 50000"/>
            </a:avLst>
          </a:prstGeom>
          <a:noFill/>
          <a:ln w="2857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dirty="0">
              <a:solidFill>
                <a:schemeClr val="bg1"/>
              </a:solidFill>
            </a:endParaRPr>
          </a:p>
        </p:txBody>
      </p:sp>
      <p:sp>
        <p:nvSpPr>
          <p:cNvPr id="216068" name="AutoShape 4"/>
          <p:cNvSpPr>
            <a:spLocks/>
          </p:cNvSpPr>
          <p:nvPr/>
        </p:nvSpPr>
        <p:spPr bwMode="auto">
          <a:xfrm>
            <a:off x="3822700" y="3861048"/>
            <a:ext cx="533400" cy="2743200"/>
          </a:xfrm>
          <a:prstGeom prst="leftBrace">
            <a:avLst>
              <a:gd name="adj1" fmla="val 42857"/>
              <a:gd name="adj2" fmla="val 50000"/>
            </a:avLst>
          </a:prstGeom>
          <a:noFill/>
          <a:ln w="2857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6066">
                                            <p:txEl>
                                              <p:pRg st="0" end="0"/>
                                            </p:txEl>
                                          </p:spTgt>
                                        </p:tgtEl>
                                        <p:attrNameLst>
                                          <p:attrName>style.visibility</p:attrName>
                                        </p:attrNameLst>
                                      </p:cBhvr>
                                      <p:to>
                                        <p:strVal val="visible"/>
                                      </p:to>
                                    </p:set>
                                    <p:anim calcmode="lin" valueType="num">
                                      <p:cBhvr additive="base">
                                        <p:cTn id="7" dur="500" fill="hold"/>
                                        <p:tgtEl>
                                          <p:spTgt spid="21606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606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6066">
                                            <p:txEl>
                                              <p:pRg st="1" end="1"/>
                                            </p:txEl>
                                          </p:spTgt>
                                        </p:tgtEl>
                                        <p:attrNameLst>
                                          <p:attrName>style.visibility</p:attrName>
                                        </p:attrNameLst>
                                      </p:cBhvr>
                                      <p:to>
                                        <p:strVal val="visible"/>
                                      </p:to>
                                    </p:set>
                                    <p:anim calcmode="lin" valueType="num">
                                      <p:cBhvr additive="base">
                                        <p:cTn id="13" dur="500" fill="hold"/>
                                        <p:tgtEl>
                                          <p:spTgt spid="21606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606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6066">
                                            <p:txEl>
                                              <p:pRg st="2" end="2"/>
                                            </p:txEl>
                                          </p:spTgt>
                                        </p:tgtEl>
                                        <p:attrNameLst>
                                          <p:attrName>style.visibility</p:attrName>
                                        </p:attrNameLst>
                                      </p:cBhvr>
                                      <p:to>
                                        <p:strVal val="visible"/>
                                      </p:to>
                                    </p:set>
                                    <p:anim calcmode="lin" valueType="num">
                                      <p:cBhvr additive="base">
                                        <p:cTn id="19" dur="500" fill="hold"/>
                                        <p:tgtEl>
                                          <p:spTgt spid="21606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606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6066">
                                            <p:txEl>
                                              <p:pRg st="3" end="3"/>
                                            </p:txEl>
                                          </p:spTgt>
                                        </p:tgtEl>
                                        <p:attrNameLst>
                                          <p:attrName>style.visibility</p:attrName>
                                        </p:attrNameLst>
                                      </p:cBhvr>
                                      <p:to>
                                        <p:strVal val="visible"/>
                                      </p:to>
                                    </p:set>
                                    <p:anim calcmode="lin" valueType="num">
                                      <p:cBhvr additive="base">
                                        <p:cTn id="25" dur="500" fill="hold"/>
                                        <p:tgtEl>
                                          <p:spTgt spid="21606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1606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16066">
                                            <p:txEl>
                                              <p:pRg st="4" end="4"/>
                                            </p:txEl>
                                          </p:spTgt>
                                        </p:tgtEl>
                                        <p:attrNameLst>
                                          <p:attrName>style.visibility</p:attrName>
                                        </p:attrNameLst>
                                      </p:cBhvr>
                                      <p:to>
                                        <p:strVal val="visible"/>
                                      </p:to>
                                    </p:set>
                                    <p:anim calcmode="lin" valueType="num">
                                      <p:cBhvr additive="base">
                                        <p:cTn id="31" dur="500" fill="hold"/>
                                        <p:tgtEl>
                                          <p:spTgt spid="216066">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1606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16066">
                                            <p:txEl>
                                              <p:pRg st="5" end="5"/>
                                            </p:txEl>
                                          </p:spTgt>
                                        </p:tgtEl>
                                        <p:attrNameLst>
                                          <p:attrName>style.visibility</p:attrName>
                                        </p:attrNameLst>
                                      </p:cBhvr>
                                      <p:to>
                                        <p:strVal val="visible"/>
                                      </p:to>
                                    </p:set>
                                    <p:anim calcmode="lin" valueType="num">
                                      <p:cBhvr additive="base">
                                        <p:cTn id="37" dur="500" fill="hold"/>
                                        <p:tgtEl>
                                          <p:spTgt spid="216066">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16066">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16066">
                                            <p:txEl>
                                              <p:pRg st="6" end="6"/>
                                            </p:txEl>
                                          </p:spTgt>
                                        </p:tgtEl>
                                        <p:attrNameLst>
                                          <p:attrName>style.visibility</p:attrName>
                                        </p:attrNameLst>
                                      </p:cBhvr>
                                      <p:to>
                                        <p:strVal val="visible"/>
                                      </p:to>
                                    </p:set>
                                    <p:anim calcmode="lin" valueType="num">
                                      <p:cBhvr additive="base">
                                        <p:cTn id="43" dur="500" fill="hold"/>
                                        <p:tgtEl>
                                          <p:spTgt spid="216066">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16066">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16066">
                                            <p:txEl>
                                              <p:pRg st="7" end="7"/>
                                            </p:txEl>
                                          </p:spTgt>
                                        </p:tgtEl>
                                        <p:attrNameLst>
                                          <p:attrName>style.visibility</p:attrName>
                                        </p:attrNameLst>
                                      </p:cBhvr>
                                      <p:to>
                                        <p:strVal val="visible"/>
                                      </p:to>
                                    </p:set>
                                    <p:anim calcmode="lin" valueType="num">
                                      <p:cBhvr additive="base">
                                        <p:cTn id="49" dur="500" fill="hold"/>
                                        <p:tgtEl>
                                          <p:spTgt spid="216066">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16066">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16066">
                                            <p:txEl>
                                              <p:pRg st="8" end="8"/>
                                            </p:txEl>
                                          </p:spTgt>
                                        </p:tgtEl>
                                        <p:attrNameLst>
                                          <p:attrName>style.visibility</p:attrName>
                                        </p:attrNameLst>
                                      </p:cBhvr>
                                      <p:to>
                                        <p:strVal val="visible"/>
                                      </p:to>
                                    </p:set>
                                    <p:anim calcmode="lin" valueType="num">
                                      <p:cBhvr additive="base">
                                        <p:cTn id="55" dur="500" fill="hold"/>
                                        <p:tgtEl>
                                          <p:spTgt spid="216066">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216066">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216066">
                                            <p:txEl>
                                              <p:pRg st="9" end="9"/>
                                            </p:txEl>
                                          </p:spTgt>
                                        </p:tgtEl>
                                        <p:attrNameLst>
                                          <p:attrName>style.visibility</p:attrName>
                                        </p:attrNameLst>
                                      </p:cBhvr>
                                      <p:to>
                                        <p:strVal val="visible"/>
                                      </p:to>
                                    </p:set>
                                    <p:anim calcmode="lin" valueType="num">
                                      <p:cBhvr additive="base">
                                        <p:cTn id="61" dur="500" fill="hold"/>
                                        <p:tgtEl>
                                          <p:spTgt spid="216066">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216066">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16067"/>
                                        </p:tgtEl>
                                        <p:attrNameLst>
                                          <p:attrName>style.visibility</p:attrName>
                                        </p:attrNameLst>
                                      </p:cBhvr>
                                      <p:to>
                                        <p:strVal val="visible"/>
                                      </p:to>
                                    </p:set>
                                    <p:animEffect transition="in" filter="blinds(horizontal)">
                                      <p:cBhvr>
                                        <p:cTn id="67" dur="500"/>
                                        <p:tgtEl>
                                          <p:spTgt spid="216067"/>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3" presetClass="entr" presetSubtype="5" fill="hold" grpId="0" nodeType="clickEffect">
                                  <p:stCondLst>
                                    <p:cond delay="0"/>
                                  </p:stCondLst>
                                  <p:childTnLst>
                                    <p:set>
                                      <p:cBhvr>
                                        <p:cTn id="71" dur="1" fill="hold">
                                          <p:stCondLst>
                                            <p:cond delay="0"/>
                                          </p:stCondLst>
                                        </p:cTn>
                                        <p:tgtEl>
                                          <p:spTgt spid="216068"/>
                                        </p:tgtEl>
                                        <p:attrNameLst>
                                          <p:attrName>style.visibility</p:attrName>
                                        </p:attrNameLst>
                                      </p:cBhvr>
                                      <p:to>
                                        <p:strVal val="visible"/>
                                      </p:to>
                                    </p:set>
                                    <p:animEffect transition="in" filter="blinds(vertical)">
                                      <p:cBhvr>
                                        <p:cTn id="72" dur="500"/>
                                        <p:tgtEl>
                                          <p:spTgt spid="2160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6" grpId="0" build="p" autoUpdateAnimBg="0"/>
      <p:bldP spid="216067" grpId="0" animBg="1"/>
      <p:bldP spid="21606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Text Box 2"/>
          <p:cNvSpPr txBox="1">
            <a:spLocks noChangeArrowheads="1"/>
          </p:cNvSpPr>
          <p:nvPr/>
        </p:nvSpPr>
        <p:spPr bwMode="auto">
          <a:xfrm>
            <a:off x="0" y="495300"/>
            <a:ext cx="3651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solidFill>
                  <a:schemeClr val="bg1"/>
                </a:solidFill>
                <a:latin typeface="楷体_GB2312" pitchFamily="49" charset="-122"/>
                <a:ea typeface="楷体_GB2312" pitchFamily="49" charset="-122"/>
              </a:rPr>
              <a:t> </a:t>
            </a:r>
          </a:p>
        </p:txBody>
      </p:sp>
      <p:sp>
        <p:nvSpPr>
          <p:cNvPr id="215044" name="Text Box 4"/>
          <p:cNvSpPr txBox="1">
            <a:spLocks noChangeArrowheads="1"/>
          </p:cNvSpPr>
          <p:nvPr/>
        </p:nvSpPr>
        <p:spPr bwMode="auto">
          <a:xfrm>
            <a:off x="0" y="762000"/>
            <a:ext cx="8783638"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4400" b="1" dirty="0">
                <a:solidFill>
                  <a:schemeClr val="bg1"/>
                </a:solidFill>
                <a:latin typeface="隶书" pitchFamily="49" charset="-122"/>
                <a:ea typeface="隶书" pitchFamily="49" charset="-122"/>
              </a:rPr>
              <a:t>（</a:t>
            </a:r>
            <a:r>
              <a:rPr lang="en-US" altLang="zh-CN" sz="4400" b="1" dirty="0" smtClean="0">
                <a:solidFill>
                  <a:schemeClr val="bg1"/>
                </a:solidFill>
                <a:latin typeface="隶书" pitchFamily="49" charset="-122"/>
                <a:ea typeface="隶书" pitchFamily="49" charset="-122"/>
              </a:rPr>
              <a:t>5</a:t>
            </a:r>
            <a:r>
              <a:rPr lang="zh-CN" altLang="en-US" sz="4400" b="1" dirty="0">
                <a:solidFill>
                  <a:schemeClr val="bg1"/>
                </a:solidFill>
                <a:latin typeface="隶书" pitchFamily="49" charset="-122"/>
                <a:ea typeface="隶书" pitchFamily="49" charset="-122"/>
              </a:rPr>
              <a:t>）经济业务内容的摘要；</a:t>
            </a:r>
          </a:p>
          <a:p>
            <a:r>
              <a:rPr lang="zh-CN" altLang="en-US" sz="4400" b="1" dirty="0">
                <a:solidFill>
                  <a:schemeClr val="bg1"/>
                </a:solidFill>
                <a:latin typeface="隶书" pitchFamily="49" charset="-122"/>
                <a:ea typeface="隶书" pitchFamily="49" charset="-122"/>
              </a:rPr>
              <a:t>（</a:t>
            </a:r>
            <a:r>
              <a:rPr lang="en-US" altLang="zh-CN" sz="4400" b="1" dirty="0">
                <a:solidFill>
                  <a:schemeClr val="bg1"/>
                </a:solidFill>
                <a:latin typeface="隶书" pitchFamily="49" charset="-122"/>
                <a:ea typeface="隶书" pitchFamily="49" charset="-122"/>
              </a:rPr>
              <a:t>6</a:t>
            </a:r>
            <a:r>
              <a:rPr lang="zh-CN" altLang="en-US" sz="4400" b="1" dirty="0">
                <a:solidFill>
                  <a:schemeClr val="bg1"/>
                </a:solidFill>
                <a:latin typeface="隶书" pitchFamily="49" charset="-122"/>
                <a:ea typeface="隶书" pitchFamily="49" charset="-122"/>
              </a:rPr>
              <a:t>）应借、应贷的会计科目（包括一级科目、二级科目或明细科目和金额）；</a:t>
            </a:r>
          </a:p>
          <a:p>
            <a:r>
              <a:rPr lang="zh-CN" altLang="en-US" sz="4400" b="1" dirty="0">
                <a:solidFill>
                  <a:schemeClr val="bg1"/>
                </a:solidFill>
                <a:latin typeface="隶书" pitchFamily="49" charset="-122"/>
                <a:ea typeface="隶书" pitchFamily="49" charset="-122"/>
              </a:rPr>
              <a:t>（</a:t>
            </a:r>
            <a:r>
              <a:rPr lang="en-US" altLang="zh-CN" sz="4400" b="1" dirty="0">
                <a:solidFill>
                  <a:schemeClr val="bg1"/>
                </a:solidFill>
                <a:latin typeface="隶书" pitchFamily="49" charset="-122"/>
                <a:ea typeface="隶书" pitchFamily="49" charset="-122"/>
              </a:rPr>
              <a:t>7</a:t>
            </a:r>
            <a:r>
              <a:rPr lang="zh-CN" altLang="en-US" sz="4400" b="1" dirty="0">
                <a:solidFill>
                  <a:schemeClr val="bg1"/>
                </a:solidFill>
                <a:latin typeface="隶书" pitchFamily="49" charset="-122"/>
                <a:ea typeface="隶书" pitchFamily="49" charset="-122"/>
              </a:rPr>
              <a:t>）所附原始凭证的张数；</a:t>
            </a:r>
          </a:p>
          <a:p>
            <a:r>
              <a:rPr lang="zh-CN" altLang="en-US" sz="4400" b="1" dirty="0">
                <a:solidFill>
                  <a:schemeClr val="bg1"/>
                </a:solidFill>
                <a:latin typeface="隶书" pitchFamily="49" charset="-122"/>
                <a:ea typeface="隶书" pitchFamily="49" charset="-122"/>
              </a:rPr>
              <a:t>（</a:t>
            </a:r>
            <a:r>
              <a:rPr lang="en-US" altLang="zh-CN" sz="4400" b="1" dirty="0">
                <a:solidFill>
                  <a:schemeClr val="bg1"/>
                </a:solidFill>
                <a:latin typeface="隶书" pitchFamily="49" charset="-122"/>
                <a:ea typeface="隶书" pitchFamily="49" charset="-122"/>
              </a:rPr>
              <a:t>8</a:t>
            </a:r>
            <a:r>
              <a:rPr lang="zh-CN" altLang="en-US" sz="4400" b="1" dirty="0">
                <a:solidFill>
                  <a:schemeClr val="bg1"/>
                </a:solidFill>
                <a:latin typeface="隶书" pitchFamily="49" charset="-122"/>
                <a:ea typeface="隶书" pitchFamily="49" charset="-122"/>
              </a:rPr>
              <a:t>）会计主管、制证、审核、记账等有关人员的签名或盖章。</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215044"/>
                                        </p:tgtEl>
                                        <p:attrNameLst>
                                          <p:attrName>style.visibility</p:attrName>
                                        </p:attrNameLst>
                                      </p:cBhvr>
                                      <p:to>
                                        <p:strVal val="visible"/>
                                      </p:to>
                                    </p:set>
                                    <p:animEffect transition="in" filter="barn(outHorizontal)">
                                      <p:cBhvr>
                                        <p:cTn id="7" dur="500"/>
                                        <p:tgtEl>
                                          <p:spTgt spid="215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4"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198438"/>
            <a:ext cx="6409127"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4400" b="1" dirty="0">
                <a:solidFill>
                  <a:srgbClr val="CC3300"/>
                </a:solidFill>
                <a:effectLst>
                  <a:outerShdw blurRad="38100" dist="38100" dir="2700000" algn="tl">
                    <a:srgbClr val="000000"/>
                  </a:outerShdw>
                </a:effectLst>
                <a:ea typeface="隶书" pitchFamily="49" charset="-122"/>
              </a:rPr>
              <a:t>四、记账凭证的填制</a:t>
            </a:r>
            <a:r>
              <a:rPr lang="zh-CN" altLang="en-US" sz="4400" b="1" dirty="0" smtClean="0">
                <a:solidFill>
                  <a:srgbClr val="CC3300"/>
                </a:solidFill>
                <a:effectLst>
                  <a:outerShdw blurRad="38100" dist="38100" dir="2700000" algn="tl">
                    <a:srgbClr val="000000"/>
                  </a:outerShdw>
                </a:effectLst>
                <a:ea typeface="隶书" pitchFamily="49" charset="-122"/>
              </a:rPr>
              <a:t>要求</a:t>
            </a:r>
            <a:endParaRPr lang="en-US" altLang="zh-CN" sz="4400" b="1" dirty="0">
              <a:solidFill>
                <a:srgbClr val="CC3300"/>
              </a:solidFill>
              <a:effectLst>
                <a:outerShdw blurRad="38100" dist="38100" dir="2700000" algn="tl">
                  <a:srgbClr val="000000"/>
                </a:outerShdw>
              </a:effectLst>
              <a:ea typeface="隶书" pitchFamily="49" charset="-122"/>
            </a:endParaRPr>
          </a:p>
        </p:txBody>
      </p:sp>
      <p:sp>
        <p:nvSpPr>
          <p:cNvPr id="15363" name="Text Box 3"/>
          <p:cNvSpPr txBox="1">
            <a:spLocks noChangeArrowheads="1"/>
          </p:cNvSpPr>
          <p:nvPr/>
        </p:nvSpPr>
        <p:spPr bwMode="auto">
          <a:xfrm>
            <a:off x="0" y="990600"/>
            <a:ext cx="860425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kumimoji="1" sz="2400">
                <a:solidFill>
                  <a:schemeClr val="tx1"/>
                </a:solidFill>
                <a:latin typeface="Times New Roman" pitchFamily="18" charset="0"/>
                <a:ea typeface="宋体" pitchFamily="2" charset="-122"/>
              </a:defRPr>
            </a:lvl1pPr>
            <a:lvl2pPr marL="914400" indent="-457200">
              <a:defRPr kumimoji="1" sz="2400">
                <a:solidFill>
                  <a:schemeClr val="tx1"/>
                </a:solidFill>
                <a:latin typeface="Times New Roman" pitchFamily="18" charset="0"/>
                <a:ea typeface="宋体" pitchFamily="2" charset="-122"/>
              </a:defRPr>
            </a:lvl2pPr>
            <a:lvl3pPr marL="1371600" indent="-457200">
              <a:defRPr kumimoji="1" sz="2400">
                <a:solidFill>
                  <a:schemeClr val="tx1"/>
                </a:solidFill>
                <a:latin typeface="Times New Roman" pitchFamily="18" charset="0"/>
                <a:ea typeface="宋体" pitchFamily="2" charset="-122"/>
              </a:defRPr>
            </a:lvl3pPr>
            <a:lvl4pPr marL="1828800" indent="-457200">
              <a:defRPr kumimoji="1" sz="2400">
                <a:solidFill>
                  <a:schemeClr val="tx1"/>
                </a:solidFill>
                <a:latin typeface="Times New Roman" pitchFamily="18" charset="0"/>
                <a:ea typeface="宋体" pitchFamily="2" charset="-122"/>
              </a:defRPr>
            </a:lvl4pPr>
            <a:lvl5pPr marL="2286000" indent="-457200">
              <a:defRPr kumimoji="1" sz="2400">
                <a:solidFill>
                  <a:schemeClr val="tx1"/>
                </a:solidFill>
                <a:latin typeface="Times New Roman" pitchFamily="18" charset="0"/>
                <a:ea typeface="宋体" pitchFamily="2" charset="-122"/>
              </a:defRPr>
            </a:lvl5pPr>
            <a:lvl6pPr marL="2743200" indent="-457200" fontAlgn="base">
              <a:spcBef>
                <a:spcPct val="0"/>
              </a:spcBef>
              <a:spcAft>
                <a:spcPct val="0"/>
              </a:spcAft>
              <a:defRPr kumimoji="1" sz="2400">
                <a:solidFill>
                  <a:schemeClr val="tx1"/>
                </a:solidFill>
                <a:latin typeface="Times New Roman" pitchFamily="18" charset="0"/>
                <a:ea typeface="宋体" pitchFamily="2" charset="-122"/>
              </a:defRPr>
            </a:lvl6pPr>
            <a:lvl7pPr marL="3200400" indent="-457200" fontAlgn="base">
              <a:spcBef>
                <a:spcPct val="0"/>
              </a:spcBef>
              <a:spcAft>
                <a:spcPct val="0"/>
              </a:spcAft>
              <a:defRPr kumimoji="1" sz="2400">
                <a:solidFill>
                  <a:schemeClr val="tx1"/>
                </a:solidFill>
                <a:latin typeface="Times New Roman" pitchFamily="18" charset="0"/>
                <a:ea typeface="宋体" pitchFamily="2" charset="-122"/>
              </a:defRPr>
            </a:lvl7pPr>
            <a:lvl8pPr marL="3657600" indent="-457200" fontAlgn="base">
              <a:spcBef>
                <a:spcPct val="0"/>
              </a:spcBef>
              <a:spcAft>
                <a:spcPct val="0"/>
              </a:spcAft>
              <a:defRPr kumimoji="1" sz="2400">
                <a:solidFill>
                  <a:schemeClr val="tx1"/>
                </a:solidFill>
                <a:latin typeface="Times New Roman" pitchFamily="18" charset="0"/>
                <a:ea typeface="宋体" pitchFamily="2" charset="-122"/>
              </a:defRPr>
            </a:lvl8pPr>
            <a:lvl9pPr marL="4114800" indent="-457200" fontAlgn="base">
              <a:spcBef>
                <a:spcPct val="0"/>
              </a:spcBef>
              <a:spcAft>
                <a:spcPct val="0"/>
              </a:spcAft>
              <a:defRPr kumimoji="1" sz="2400">
                <a:solidFill>
                  <a:schemeClr val="tx1"/>
                </a:solidFill>
                <a:latin typeface="Times New Roman" pitchFamily="18" charset="0"/>
                <a:ea typeface="宋体" pitchFamily="2" charset="-122"/>
              </a:defRPr>
            </a:lvl9pPr>
          </a:lstStyle>
          <a:p>
            <a:r>
              <a:rPr lang="en-US" altLang="zh-CN" b="1">
                <a:solidFill>
                  <a:srgbClr val="FFFF00"/>
                </a:solidFill>
                <a:latin typeface="楷体_GB2312" pitchFamily="49" charset="-122"/>
                <a:ea typeface="楷体_GB2312" pitchFamily="49" charset="-122"/>
              </a:rPr>
              <a:t>   </a:t>
            </a:r>
            <a:r>
              <a:rPr lang="zh-CN" altLang="en-US" sz="4000" b="1">
                <a:solidFill>
                  <a:srgbClr val="FFFF00"/>
                </a:solidFill>
                <a:latin typeface="隶书" pitchFamily="49" charset="-122"/>
                <a:ea typeface="隶书" pitchFamily="49" charset="-122"/>
              </a:rPr>
              <a:t>记账凭证可以根据每一张原始凭证单独填制；也可以根据若干张反映同类经济业务的原始凭证汇总填制。</a:t>
            </a:r>
          </a:p>
          <a:p>
            <a:pPr>
              <a:buFontTx/>
              <a:buAutoNum type="arabicPeriod"/>
            </a:pPr>
            <a:r>
              <a:rPr lang="zh-CN" altLang="en-US" sz="4000" b="1">
                <a:solidFill>
                  <a:schemeClr val="bg1"/>
                </a:solidFill>
                <a:latin typeface="隶书" pitchFamily="49" charset="-122"/>
                <a:ea typeface="隶书" pitchFamily="49" charset="-122"/>
              </a:rPr>
              <a:t>科目运用准则、会计分录正确；</a:t>
            </a:r>
          </a:p>
          <a:p>
            <a:pPr>
              <a:buFontTx/>
              <a:buAutoNum type="arabicPeriod"/>
            </a:pPr>
            <a:r>
              <a:rPr lang="zh-CN" altLang="en-US" sz="4000" b="1">
                <a:solidFill>
                  <a:schemeClr val="bg1"/>
                </a:solidFill>
                <a:latin typeface="隶书" pitchFamily="49" charset="-122"/>
                <a:ea typeface="隶书" pitchFamily="49" charset="-122"/>
              </a:rPr>
              <a:t>科目的对应清晰；</a:t>
            </a:r>
          </a:p>
          <a:p>
            <a:pPr>
              <a:buFontTx/>
              <a:buAutoNum type="arabicPeriod"/>
            </a:pPr>
            <a:r>
              <a:rPr lang="zh-CN" altLang="en-US" sz="4000" b="1">
                <a:solidFill>
                  <a:schemeClr val="bg1"/>
                </a:solidFill>
                <a:latin typeface="隶书" pitchFamily="49" charset="-122"/>
                <a:ea typeface="隶书" pitchFamily="49" charset="-122"/>
              </a:rPr>
              <a:t>摘要简炼概括；</a:t>
            </a:r>
          </a:p>
          <a:p>
            <a:pPr>
              <a:buFontTx/>
              <a:buAutoNum type="arabicPeriod"/>
            </a:pPr>
            <a:r>
              <a:rPr lang="zh-CN" altLang="en-US" sz="4000" b="1">
                <a:solidFill>
                  <a:schemeClr val="bg1"/>
                </a:solidFill>
                <a:latin typeface="隶书" pitchFamily="49" charset="-122"/>
                <a:ea typeface="隶书" pitchFamily="49" charset="-122"/>
              </a:rPr>
              <a:t>填制凭证必须有依据；</a:t>
            </a:r>
          </a:p>
          <a:p>
            <a:pPr>
              <a:buFontTx/>
              <a:buAutoNum type="arabicPeriod"/>
            </a:pPr>
            <a:r>
              <a:rPr lang="zh-CN" altLang="en-US" sz="4000" b="1">
                <a:solidFill>
                  <a:schemeClr val="bg1"/>
                </a:solidFill>
                <a:latin typeface="隶书" pitchFamily="49" charset="-122"/>
                <a:ea typeface="隶书" pitchFamily="49" charset="-122"/>
              </a:rPr>
              <a:t>各种记账凭证必须连续编号。</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0" y="188640"/>
            <a:ext cx="9144000" cy="7802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4400" b="1" dirty="0">
                <a:solidFill>
                  <a:schemeClr val="bg1"/>
                </a:solidFill>
                <a:ea typeface="隶书" pitchFamily="49" charset="-122"/>
              </a:rPr>
              <a:t>五、填制</a:t>
            </a:r>
          </a:p>
          <a:p>
            <a:pPr>
              <a:spcBef>
                <a:spcPct val="50000"/>
              </a:spcBef>
            </a:pPr>
            <a:r>
              <a:rPr lang="zh-CN" altLang="en-US" sz="4400" b="1" dirty="0">
                <a:solidFill>
                  <a:schemeClr val="bg1"/>
                </a:solidFill>
                <a:ea typeface="隶书" pitchFamily="49" charset="-122"/>
              </a:rPr>
              <a:t>１、收款凭证：现金和银行存款的增加</a:t>
            </a:r>
            <a:r>
              <a:rPr lang="zh-CN" altLang="en-US" sz="4400" b="1" dirty="0" smtClean="0">
                <a:solidFill>
                  <a:schemeClr val="bg1"/>
                </a:solidFill>
                <a:ea typeface="隶书" pitchFamily="49" charset="-122"/>
              </a:rPr>
              <a:t>业务</a:t>
            </a:r>
            <a:endParaRPr lang="en-US" altLang="zh-CN" sz="4400" b="1" dirty="0" smtClean="0">
              <a:solidFill>
                <a:schemeClr val="bg1"/>
              </a:solidFill>
              <a:ea typeface="隶书" pitchFamily="49" charset="-122"/>
            </a:endParaRPr>
          </a:p>
          <a:p>
            <a:pPr>
              <a:spcBef>
                <a:spcPct val="50000"/>
              </a:spcBef>
            </a:pPr>
            <a:r>
              <a:rPr lang="zh-CN" altLang="en-US" sz="4400" b="1" dirty="0" smtClean="0">
                <a:solidFill>
                  <a:schemeClr val="bg1"/>
                </a:solidFill>
              </a:rPr>
              <a:t>例</a:t>
            </a:r>
            <a:r>
              <a:rPr lang="en-US" altLang="zh-CN" sz="4400" b="1" dirty="0">
                <a:solidFill>
                  <a:schemeClr val="bg1"/>
                </a:solidFill>
              </a:rPr>
              <a:t>1:</a:t>
            </a:r>
          </a:p>
          <a:p>
            <a:pPr>
              <a:spcBef>
                <a:spcPct val="50000"/>
              </a:spcBef>
            </a:pPr>
            <a:r>
              <a:rPr lang="zh-CN" altLang="en-US" sz="4400" b="1" dirty="0">
                <a:solidFill>
                  <a:schemeClr val="bg1"/>
                </a:solidFill>
              </a:rPr>
              <a:t>收到国家投入资本</a:t>
            </a:r>
            <a:r>
              <a:rPr lang="en-US" altLang="zh-CN" sz="4400" b="1" dirty="0">
                <a:solidFill>
                  <a:schemeClr val="bg1"/>
                </a:solidFill>
              </a:rPr>
              <a:t>800000</a:t>
            </a:r>
            <a:r>
              <a:rPr lang="zh-CN" altLang="en-US" sz="4400" b="1" dirty="0">
                <a:solidFill>
                  <a:schemeClr val="bg1"/>
                </a:solidFill>
              </a:rPr>
              <a:t>元存入银行</a:t>
            </a:r>
          </a:p>
          <a:p>
            <a:pPr>
              <a:spcBef>
                <a:spcPct val="50000"/>
              </a:spcBef>
            </a:pPr>
            <a:endParaRPr lang="zh-CN" altLang="en-US" sz="4400" b="1" dirty="0">
              <a:solidFill>
                <a:schemeClr val="bg1"/>
              </a:solidFill>
              <a:latin typeface="隶书" pitchFamily="49" charset="-122"/>
              <a:ea typeface="隶书" pitchFamily="49" charset="-122"/>
              <a:sym typeface="Monotype Sorts" charset="0"/>
            </a:endParaRPr>
          </a:p>
          <a:p>
            <a:pPr>
              <a:spcBef>
                <a:spcPct val="50000"/>
              </a:spcBef>
            </a:pPr>
            <a:endParaRPr lang="zh-CN" altLang="en-US" sz="4400" b="1" dirty="0">
              <a:solidFill>
                <a:schemeClr val="bg1"/>
              </a:solidFill>
              <a:latin typeface="隶书" pitchFamily="49" charset="-122"/>
              <a:ea typeface="隶书" pitchFamily="49" charset="-122"/>
              <a:sym typeface="Monotype Sorts" charset="0"/>
            </a:endParaRPr>
          </a:p>
          <a:p>
            <a:pPr>
              <a:spcBef>
                <a:spcPct val="50000"/>
              </a:spcBef>
            </a:pPr>
            <a:endParaRPr lang="en-US" altLang="zh-CN" sz="2600" b="1" dirty="0">
              <a:solidFill>
                <a:schemeClr val="bg1"/>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770">
                                            <p:txEl>
                                              <p:pRg st="0" end="0"/>
                                            </p:txEl>
                                          </p:spTgt>
                                        </p:tgtEl>
                                        <p:attrNameLst>
                                          <p:attrName>style.visibility</p:attrName>
                                        </p:attrNameLst>
                                      </p:cBhvr>
                                      <p:to>
                                        <p:strVal val="visible"/>
                                      </p:to>
                                    </p:set>
                                    <p:anim calcmode="lin" valueType="num">
                                      <p:cBhvr additive="base">
                                        <p:cTn id="7" dur="500" fill="hold"/>
                                        <p:tgtEl>
                                          <p:spTgt spid="3277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770">
                                            <p:txEl>
                                              <p:pRg st="1" end="1"/>
                                            </p:txEl>
                                          </p:spTgt>
                                        </p:tgtEl>
                                        <p:attrNameLst>
                                          <p:attrName>style.visibility</p:attrName>
                                        </p:attrNameLst>
                                      </p:cBhvr>
                                      <p:to>
                                        <p:strVal val="visible"/>
                                      </p:to>
                                    </p:set>
                                    <p:anim calcmode="lin" valueType="num">
                                      <p:cBhvr additive="base">
                                        <p:cTn id="13" dur="500" fill="hold"/>
                                        <p:tgtEl>
                                          <p:spTgt spid="3277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77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2770">
                                            <p:txEl>
                                              <p:pRg st="2" end="2"/>
                                            </p:txEl>
                                          </p:spTgt>
                                        </p:tgtEl>
                                        <p:attrNameLst>
                                          <p:attrName>style.visibility</p:attrName>
                                        </p:attrNameLst>
                                      </p:cBhvr>
                                      <p:to>
                                        <p:strVal val="visible"/>
                                      </p:to>
                                    </p:set>
                                    <p:anim calcmode="lin" valueType="num">
                                      <p:cBhvr additive="base">
                                        <p:cTn id="19" dur="500" fill="hold"/>
                                        <p:tgtEl>
                                          <p:spTgt spid="32770">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77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2770">
                                            <p:txEl>
                                              <p:pRg st="3" end="3"/>
                                            </p:txEl>
                                          </p:spTgt>
                                        </p:tgtEl>
                                        <p:attrNameLst>
                                          <p:attrName>style.visibility</p:attrName>
                                        </p:attrNameLst>
                                      </p:cBhvr>
                                      <p:to>
                                        <p:strVal val="visible"/>
                                      </p:to>
                                    </p:set>
                                    <p:anim calcmode="lin" valueType="num">
                                      <p:cBhvr additive="base">
                                        <p:cTn id="25" dur="500" fill="hold"/>
                                        <p:tgtEl>
                                          <p:spTgt spid="32770">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2770">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1" name="Text Box 3"/>
          <p:cNvSpPr txBox="1">
            <a:spLocks noChangeArrowheads="1"/>
          </p:cNvSpPr>
          <p:nvPr/>
        </p:nvSpPr>
        <p:spPr bwMode="auto">
          <a:xfrm>
            <a:off x="669925" y="7826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zh-CN"/>
          </a:p>
        </p:txBody>
      </p:sp>
      <p:sp>
        <p:nvSpPr>
          <p:cNvPr id="227332" name="Text Box 4"/>
          <p:cNvSpPr txBox="1">
            <a:spLocks noChangeArrowheads="1"/>
          </p:cNvSpPr>
          <p:nvPr/>
        </p:nvSpPr>
        <p:spPr bwMode="auto">
          <a:xfrm>
            <a:off x="365125" y="3937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zh-CN"/>
          </a:p>
        </p:txBody>
      </p:sp>
      <p:sp>
        <p:nvSpPr>
          <p:cNvPr id="227333" name="Rectangle 5"/>
          <p:cNvSpPr>
            <a:spLocks noChangeArrowheads="1"/>
          </p:cNvSpPr>
          <p:nvPr/>
        </p:nvSpPr>
        <p:spPr bwMode="auto">
          <a:xfrm>
            <a:off x="3779912" y="342901"/>
            <a:ext cx="1676400" cy="685800"/>
          </a:xfrm>
          <a:prstGeom prst="rect">
            <a:avLst/>
          </a:prstGeom>
          <a:noFill/>
          <a:ln>
            <a:noFill/>
          </a:ln>
          <a:effectLst/>
          <a:extLst/>
        </p:spPr>
        <p:txBody>
          <a:bodyPr/>
          <a:lstStyle/>
          <a:p>
            <a:r>
              <a:rPr lang="zh-CN" altLang="en-US" sz="2800" b="1" dirty="0">
                <a:solidFill>
                  <a:schemeClr val="bg1"/>
                </a:solidFill>
                <a:ea typeface="楷体_GB2312" pitchFamily="49" charset="-122"/>
              </a:rPr>
              <a:t>收款凭证</a:t>
            </a:r>
          </a:p>
        </p:txBody>
      </p:sp>
      <p:graphicFrame>
        <p:nvGraphicFramePr>
          <p:cNvPr id="227334" name="Group 6"/>
          <p:cNvGraphicFramePr>
            <a:graphicFrameLocks noGrp="1"/>
          </p:cNvGraphicFramePr>
          <p:nvPr>
            <p:extLst>
              <p:ext uri="{D42A27DB-BD31-4B8C-83A1-F6EECF244321}">
                <p14:modId xmlns:p14="http://schemas.microsoft.com/office/powerpoint/2010/main" val="1604194574"/>
              </p:ext>
            </p:extLst>
          </p:nvPr>
        </p:nvGraphicFramePr>
        <p:xfrm>
          <a:off x="685800" y="2049463"/>
          <a:ext cx="8153400" cy="4038600"/>
        </p:xfrm>
        <a:graphic>
          <a:graphicData uri="http://schemas.openxmlformats.org/drawingml/2006/table">
            <a:tbl>
              <a:tblPr/>
              <a:tblGrid>
                <a:gridCol w="1554163"/>
                <a:gridCol w="1554162"/>
                <a:gridCol w="1555750"/>
                <a:gridCol w="2928938"/>
                <a:gridCol w="560387"/>
              </a:tblGrid>
              <a:tr h="381000">
                <a:tc grid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dirty="0" smtClean="0">
                          <a:ln>
                            <a:noFill/>
                          </a:ln>
                          <a:solidFill>
                            <a:schemeClr val="bg1"/>
                          </a:solidFill>
                          <a:effectLst/>
                          <a:latin typeface="Times New Roman" pitchFamily="18" charset="0"/>
                          <a:ea typeface="宋体" pitchFamily="2" charset="-122"/>
                        </a:rPr>
                        <a:t>借方科目：银行存款                 </a:t>
                      </a:r>
                      <a:r>
                        <a:rPr kumimoji="1" lang="en-US" altLang="zh-CN" sz="1800" b="0" i="0" u="none" strike="noStrike" cap="none" normalizeH="0" baseline="0" dirty="0" smtClean="0">
                          <a:ln>
                            <a:noFill/>
                          </a:ln>
                          <a:solidFill>
                            <a:schemeClr val="bg1"/>
                          </a:solidFill>
                          <a:effectLst/>
                          <a:latin typeface="Times New Roman" pitchFamily="18" charset="0"/>
                          <a:ea typeface="宋体" pitchFamily="2" charset="-122"/>
                        </a:rPr>
                        <a:t>2020</a:t>
                      </a:r>
                      <a:r>
                        <a:rPr kumimoji="1" lang="zh-CN" altLang="en-US" sz="1800" b="0" i="0" u="none" strike="noStrike" cap="none" normalizeH="0" baseline="0" dirty="0" smtClean="0">
                          <a:ln>
                            <a:noFill/>
                          </a:ln>
                          <a:solidFill>
                            <a:schemeClr val="bg1"/>
                          </a:solidFill>
                          <a:effectLst/>
                          <a:latin typeface="Times New Roman" pitchFamily="18" charset="0"/>
                          <a:ea typeface="宋体" pitchFamily="2" charset="-122"/>
                        </a:rPr>
                        <a:t>年</a:t>
                      </a:r>
                      <a:r>
                        <a:rPr kumimoji="1" lang="en-US" altLang="zh-CN" sz="1800" b="0" i="0" u="none" strike="noStrike" cap="none" normalizeH="0" baseline="0" dirty="0" smtClean="0">
                          <a:ln>
                            <a:noFill/>
                          </a:ln>
                          <a:solidFill>
                            <a:schemeClr val="bg1"/>
                          </a:solidFill>
                          <a:effectLst/>
                          <a:latin typeface="Times New Roman" pitchFamily="18" charset="0"/>
                          <a:ea typeface="宋体" pitchFamily="2" charset="-122"/>
                        </a:rPr>
                        <a:t>5</a:t>
                      </a:r>
                      <a:r>
                        <a:rPr kumimoji="1" lang="zh-CN" altLang="en-US" sz="1800" b="0" i="0" u="none" strike="noStrike" cap="none" normalizeH="0" baseline="0" dirty="0" smtClean="0">
                          <a:ln>
                            <a:noFill/>
                          </a:ln>
                          <a:solidFill>
                            <a:schemeClr val="bg1"/>
                          </a:solidFill>
                          <a:effectLst/>
                          <a:latin typeface="Times New Roman" pitchFamily="18" charset="0"/>
                          <a:ea typeface="宋体" pitchFamily="2" charset="-122"/>
                        </a:rPr>
                        <a:t>月</a:t>
                      </a:r>
                      <a:r>
                        <a:rPr kumimoji="1" lang="en-US" altLang="zh-CN" sz="1800" b="0" i="0" u="none" strike="noStrike" cap="none" normalizeH="0" baseline="0" dirty="0" smtClean="0">
                          <a:ln>
                            <a:noFill/>
                          </a:ln>
                          <a:solidFill>
                            <a:schemeClr val="bg1"/>
                          </a:solidFill>
                          <a:effectLst/>
                          <a:latin typeface="Times New Roman" pitchFamily="18" charset="0"/>
                          <a:ea typeface="宋体" pitchFamily="2" charset="-122"/>
                        </a:rPr>
                        <a:t>10</a:t>
                      </a:r>
                      <a:r>
                        <a:rPr kumimoji="1" lang="zh-CN" altLang="en-US" sz="1800" b="0" i="0" u="none" strike="noStrike" cap="none" normalizeH="0" baseline="0" dirty="0" smtClean="0">
                          <a:ln>
                            <a:noFill/>
                          </a:ln>
                          <a:solidFill>
                            <a:schemeClr val="bg1"/>
                          </a:solidFill>
                          <a:effectLst/>
                          <a:latin typeface="Times New Roman" pitchFamily="18" charset="0"/>
                          <a:ea typeface="宋体" pitchFamily="2" charset="-122"/>
                        </a:rPr>
                        <a:t>日                             银收字第 </a:t>
                      </a:r>
                      <a:r>
                        <a:rPr kumimoji="1" lang="en-US" altLang="zh-CN" sz="1800" b="0" i="0" u="none" strike="noStrike" cap="none" normalizeH="0" baseline="0" dirty="0" smtClean="0">
                          <a:ln>
                            <a:noFill/>
                          </a:ln>
                          <a:solidFill>
                            <a:schemeClr val="bg1"/>
                          </a:solidFill>
                          <a:effectLst/>
                          <a:latin typeface="Times New Roman" pitchFamily="18" charset="0"/>
                          <a:ea typeface="宋体" pitchFamily="2" charset="-122"/>
                        </a:rPr>
                        <a:t>1 </a:t>
                      </a:r>
                      <a:r>
                        <a:rPr kumimoji="1" lang="zh-CN" altLang="en-US" sz="1800" b="0" i="0" u="none" strike="noStrike" cap="none" normalizeH="0" baseline="0" dirty="0" smtClean="0">
                          <a:ln>
                            <a:noFill/>
                          </a:ln>
                          <a:solidFill>
                            <a:schemeClr val="bg1"/>
                          </a:solidFill>
                          <a:effectLst/>
                          <a:latin typeface="Times New Roman" pitchFamily="18" charset="0"/>
                          <a:ea typeface="宋体" pitchFamily="2" charset="-122"/>
                        </a:rPr>
                        <a:t>号</a:t>
                      </a:r>
                    </a:p>
                  </a:txBody>
                  <a:tcPr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457200">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摘      要</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贷方科目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金          额</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CN" sz="1800" b="0"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CN" sz="1800" b="0"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附</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据</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 </a:t>
                      </a:r>
                      <a:r>
                        <a:rPr kumimoji="1" lang="en-US" altLang="zh-CN" sz="1800" b="0" i="0" u="none" strike="noStrike" cap="none" normalizeH="0" baseline="0" smtClean="0">
                          <a:ln>
                            <a:noFill/>
                          </a:ln>
                          <a:solidFill>
                            <a:schemeClr val="bg1"/>
                          </a:solidFill>
                          <a:effectLst/>
                          <a:latin typeface="Times New Roman" pitchFamily="18" charset="0"/>
                          <a:ea typeface="宋体" pitchFamily="2" charset="-122"/>
                        </a:rPr>
                        <a:t>1</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张</a:t>
                      </a: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457200">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总账科目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明细科目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十  万  千  百  十  元  角   分</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457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国家投入资本</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实收资本</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国家</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smtClean="0">
                          <a:ln>
                            <a:noFill/>
                          </a:ln>
                          <a:solidFill>
                            <a:schemeClr val="bg1"/>
                          </a:solidFill>
                          <a:effectLst/>
                          <a:latin typeface="Times New Roman" pitchFamily="18" charset="0"/>
                          <a:ea typeface="宋体" pitchFamily="2" charset="-122"/>
                        </a:rPr>
                        <a:t>8    0    0    0     0    0     0     0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457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合        计</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smtClean="0">
                          <a:ln>
                            <a:noFill/>
                          </a:ln>
                          <a:solidFill>
                            <a:schemeClr val="bg1"/>
                          </a:solidFill>
                          <a:effectLst/>
                          <a:latin typeface="Times New Roman" pitchFamily="18" charset="0"/>
                          <a:ea typeface="宋体" pitchFamily="2" charset="-122"/>
                        </a:rPr>
                        <a:t>                   </a:t>
                      </a: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smtClean="0">
                          <a:ln>
                            <a:noFill/>
                          </a:ln>
                          <a:solidFill>
                            <a:schemeClr val="bg1"/>
                          </a:solidFill>
                          <a:effectLst/>
                          <a:latin typeface="Times New Roman" pitchFamily="18" charset="0"/>
                          <a:ea typeface="宋体" pitchFamily="2" charset="-122"/>
                        </a:rPr>
                        <a:t>8    0    0    0     0    0     0     0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457200">
                <a:tc grid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会计主管：              记账：                出纳：                   复核：             制单：</a:t>
                      </a:r>
                    </a:p>
                  </a:txBody>
                  <a:tcPr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227384" name="Line 56"/>
          <p:cNvSpPr>
            <a:spLocks noChangeShapeType="1"/>
          </p:cNvSpPr>
          <p:nvPr/>
        </p:nvSpPr>
        <p:spPr bwMode="auto">
          <a:xfrm>
            <a:off x="5715000" y="2887663"/>
            <a:ext cx="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7385" name="Line 57"/>
          <p:cNvSpPr>
            <a:spLocks noChangeShapeType="1"/>
          </p:cNvSpPr>
          <p:nvPr/>
        </p:nvSpPr>
        <p:spPr bwMode="auto">
          <a:xfrm>
            <a:off x="6019800" y="2887663"/>
            <a:ext cx="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7386" name="Line 58"/>
          <p:cNvSpPr>
            <a:spLocks noChangeShapeType="1"/>
          </p:cNvSpPr>
          <p:nvPr/>
        </p:nvSpPr>
        <p:spPr bwMode="auto">
          <a:xfrm>
            <a:off x="6324600" y="2887663"/>
            <a:ext cx="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7387" name="Line 59"/>
          <p:cNvSpPr>
            <a:spLocks noChangeShapeType="1"/>
          </p:cNvSpPr>
          <p:nvPr/>
        </p:nvSpPr>
        <p:spPr bwMode="auto">
          <a:xfrm>
            <a:off x="6781800" y="2887663"/>
            <a:ext cx="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7388" name="Line 60"/>
          <p:cNvSpPr>
            <a:spLocks noChangeShapeType="1"/>
          </p:cNvSpPr>
          <p:nvPr/>
        </p:nvSpPr>
        <p:spPr bwMode="auto">
          <a:xfrm>
            <a:off x="7086600" y="2887663"/>
            <a:ext cx="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7389" name="Line 61"/>
          <p:cNvSpPr>
            <a:spLocks noChangeShapeType="1"/>
          </p:cNvSpPr>
          <p:nvPr/>
        </p:nvSpPr>
        <p:spPr bwMode="auto">
          <a:xfrm>
            <a:off x="7467600" y="2887663"/>
            <a:ext cx="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7390" name="Line 62"/>
          <p:cNvSpPr>
            <a:spLocks noChangeShapeType="1"/>
          </p:cNvSpPr>
          <p:nvPr/>
        </p:nvSpPr>
        <p:spPr bwMode="auto">
          <a:xfrm>
            <a:off x="7848600" y="2887663"/>
            <a:ext cx="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7392" name="AutoShape 64"/>
          <p:cNvSpPr>
            <a:spLocks noChangeArrowheads="1"/>
          </p:cNvSpPr>
          <p:nvPr/>
        </p:nvSpPr>
        <p:spPr bwMode="auto">
          <a:xfrm>
            <a:off x="2209800" y="1058863"/>
            <a:ext cx="1447800" cy="685800"/>
          </a:xfrm>
          <a:prstGeom prst="wedgeRoundRectCallout">
            <a:avLst>
              <a:gd name="adj1" fmla="val 150986"/>
              <a:gd name="adj2" fmla="val 102546"/>
              <a:gd name="adj3" fmla="val 16667"/>
            </a:avLst>
          </a:prstGeom>
          <a:gradFill rotWithShape="0">
            <a:gsLst>
              <a:gs pos="0">
                <a:srgbClr val="FFFF99"/>
              </a:gs>
              <a:gs pos="100000">
                <a:srgbClr val="FFFF99">
                  <a:gamma/>
                  <a:shade val="46275"/>
                  <a:invGamma/>
                </a:srgbClr>
              </a:gs>
            </a:gsLst>
            <a:path path="rect">
              <a:fillToRect l="50000" t="50000" r="50000" b="50000"/>
            </a:path>
          </a:gradFill>
          <a:ln w="9525">
            <a:solidFill>
              <a:srgbClr val="0033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en-US" sz="1800" b="1">
                <a:ea typeface="楷体_GB2312" pitchFamily="49" charset="-122"/>
              </a:rPr>
              <a:t>填制凭证日期和编号</a:t>
            </a:r>
          </a:p>
        </p:txBody>
      </p:sp>
      <p:sp>
        <p:nvSpPr>
          <p:cNvPr id="227396" name="AutoShape 68"/>
          <p:cNvSpPr>
            <a:spLocks noChangeArrowheads="1"/>
          </p:cNvSpPr>
          <p:nvPr/>
        </p:nvSpPr>
        <p:spPr bwMode="auto">
          <a:xfrm>
            <a:off x="6629400" y="6059760"/>
            <a:ext cx="1066800" cy="609600"/>
          </a:xfrm>
          <a:prstGeom prst="wedgeRoundRectCallout">
            <a:avLst>
              <a:gd name="adj1" fmla="val -199403"/>
              <a:gd name="adj2" fmla="val -96356"/>
              <a:gd name="adj3" fmla="val 16667"/>
            </a:avLst>
          </a:prstGeom>
          <a:gradFill rotWithShape="0">
            <a:gsLst>
              <a:gs pos="0">
                <a:srgbClr val="FFFF99"/>
              </a:gs>
              <a:gs pos="100000">
                <a:srgbClr val="FFFF99">
                  <a:gamma/>
                  <a:shade val="46275"/>
                  <a:invGamma/>
                </a:srgbClr>
              </a:gs>
            </a:gsLst>
            <a:path path="rect">
              <a:fillToRect l="50000" t="50000" r="50000" b="50000"/>
            </a:path>
          </a:gradFill>
          <a:ln w="9525">
            <a:solidFill>
              <a:srgbClr val="0033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en-US" sz="1800" b="1">
                <a:ea typeface="楷体_GB2312" pitchFamily="49" charset="-122"/>
              </a:rPr>
              <a:t>经办人员签章</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27392"/>
                                        </p:tgtEl>
                                        <p:attrNameLst>
                                          <p:attrName>style.visibility</p:attrName>
                                        </p:attrNameLst>
                                      </p:cBhvr>
                                      <p:to>
                                        <p:strVal val="visible"/>
                                      </p:to>
                                    </p:set>
                                    <p:anim calcmode="lin" valueType="num">
                                      <p:cBhvr>
                                        <p:cTn id="7" dur="1000" fill="hold"/>
                                        <p:tgtEl>
                                          <p:spTgt spid="227392"/>
                                        </p:tgtEl>
                                        <p:attrNameLst>
                                          <p:attrName>ppt_w</p:attrName>
                                        </p:attrNameLst>
                                      </p:cBhvr>
                                      <p:tavLst>
                                        <p:tav tm="0">
                                          <p:val>
                                            <p:fltVal val="0"/>
                                          </p:val>
                                        </p:tav>
                                        <p:tav tm="100000">
                                          <p:val>
                                            <p:strVal val="#ppt_w"/>
                                          </p:val>
                                        </p:tav>
                                      </p:tavLst>
                                    </p:anim>
                                    <p:anim calcmode="lin" valueType="num">
                                      <p:cBhvr>
                                        <p:cTn id="8" dur="1000" fill="hold"/>
                                        <p:tgtEl>
                                          <p:spTgt spid="227392"/>
                                        </p:tgtEl>
                                        <p:attrNameLst>
                                          <p:attrName>ppt_h</p:attrName>
                                        </p:attrNameLst>
                                      </p:cBhvr>
                                      <p:tavLst>
                                        <p:tav tm="0">
                                          <p:val>
                                            <p:fltVal val="0"/>
                                          </p:val>
                                        </p:tav>
                                        <p:tav tm="100000">
                                          <p:val>
                                            <p:strVal val="#ppt_h"/>
                                          </p:val>
                                        </p:tav>
                                      </p:tavLst>
                                    </p:anim>
                                    <p:anim calcmode="lin" valueType="num">
                                      <p:cBhvr>
                                        <p:cTn id="9" dur="1000" fill="hold"/>
                                        <p:tgtEl>
                                          <p:spTgt spid="22739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2739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227396"/>
                                        </p:tgtEl>
                                        <p:attrNameLst>
                                          <p:attrName>style.visibility</p:attrName>
                                        </p:attrNameLst>
                                      </p:cBhvr>
                                      <p:to>
                                        <p:strVal val="visible"/>
                                      </p:to>
                                    </p:set>
                                    <p:anim calcmode="lin" valueType="num">
                                      <p:cBhvr>
                                        <p:cTn id="15" dur="1000" fill="hold"/>
                                        <p:tgtEl>
                                          <p:spTgt spid="227396"/>
                                        </p:tgtEl>
                                        <p:attrNameLst>
                                          <p:attrName>ppt_w</p:attrName>
                                        </p:attrNameLst>
                                      </p:cBhvr>
                                      <p:tavLst>
                                        <p:tav tm="0">
                                          <p:val>
                                            <p:fltVal val="0"/>
                                          </p:val>
                                        </p:tav>
                                        <p:tav tm="100000">
                                          <p:val>
                                            <p:strVal val="#ppt_w"/>
                                          </p:val>
                                        </p:tav>
                                      </p:tavLst>
                                    </p:anim>
                                    <p:anim calcmode="lin" valueType="num">
                                      <p:cBhvr>
                                        <p:cTn id="16" dur="1000" fill="hold"/>
                                        <p:tgtEl>
                                          <p:spTgt spid="227396"/>
                                        </p:tgtEl>
                                        <p:attrNameLst>
                                          <p:attrName>ppt_h</p:attrName>
                                        </p:attrNameLst>
                                      </p:cBhvr>
                                      <p:tavLst>
                                        <p:tav tm="0">
                                          <p:val>
                                            <p:fltVal val="0"/>
                                          </p:val>
                                        </p:tav>
                                        <p:tav tm="100000">
                                          <p:val>
                                            <p:strVal val="#ppt_h"/>
                                          </p:val>
                                        </p:tav>
                                      </p:tavLst>
                                    </p:anim>
                                    <p:anim calcmode="lin" valueType="num">
                                      <p:cBhvr>
                                        <p:cTn id="17" dur="1000" fill="hold"/>
                                        <p:tgtEl>
                                          <p:spTgt spid="227396"/>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2739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92" grpId="0" animBg="1" autoUpdateAnimBg="0"/>
      <p:bldP spid="227396"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Text Box 2"/>
          <p:cNvSpPr txBox="1">
            <a:spLocks noChangeArrowheads="1"/>
          </p:cNvSpPr>
          <p:nvPr/>
        </p:nvSpPr>
        <p:spPr bwMode="auto">
          <a:xfrm>
            <a:off x="0" y="908720"/>
            <a:ext cx="9144000" cy="4755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sz="4400" b="1" dirty="0">
                <a:solidFill>
                  <a:schemeClr val="bg1"/>
                </a:solidFill>
                <a:latin typeface="隶书" pitchFamily="49" charset="-122"/>
                <a:ea typeface="隶书" pitchFamily="49" charset="-122"/>
              </a:rPr>
              <a:t>２、</a:t>
            </a:r>
            <a:r>
              <a:rPr lang="zh-CN" altLang="en-US" sz="4400" b="1" u="sng" dirty="0">
                <a:solidFill>
                  <a:schemeClr val="bg1"/>
                </a:solidFill>
                <a:latin typeface="隶书" pitchFamily="49" charset="-122"/>
                <a:ea typeface="隶书" pitchFamily="49" charset="-122"/>
              </a:rPr>
              <a:t>付款凭证：现金和银行存款的减少业务及现金与银行  存款的对转业务</a:t>
            </a:r>
            <a:r>
              <a:rPr lang="zh-CN" altLang="en-US" sz="4400" b="1" u="sng" dirty="0" smtClean="0">
                <a:solidFill>
                  <a:schemeClr val="bg1"/>
                </a:solidFill>
                <a:latin typeface="隶书" pitchFamily="49" charset="-122"/>
                <a:ea typeface="隶书" pitchFamily="49" charset="-122"/>
              </a:rPr>
              <a:t>。</a:t>
            </a:r>
            <a:endParaRPr lang="en-US" altLang="zh-CN" sz="4400" b="1" u="sng" dirty="0">
              <a:solidFill>
                <a:schemeClr val="bg1"/>
              </a:solidFill>
              <a:latin typeface="隶书" pitchFamily="49" charset="-122"/>
              <a:ea typeface="隶书" pitchFamily="49" charset="-122"/>
            </a:endParaRPr>
          </a:p>
          <a:p>
            <a:pPr>
              <a:spcBef>
                <a:spcPct val="50000"/>
              </a:spcBef>
            </a:pPr>
            <a:r>
              <a:rPr lang="zh-CN" altLang="en-US" sz="4400" b="1" dirty="0">
                <a:solidFill>
                  <a:schemeClr val="bg1"/>
                </a:solidFill>
                <a:latin typeface="隶书" pitchFamily="49" charset="-122"/>
                <a:ea typeface="隶书" pitchFamily="49" charset="-122"/>
              </a:rPr>
              <a:t>例： </a:t>
            </a:r>
            <a:r>
              <a:rPr lang="zh-CN" altLang="en-US" sz="4400" b="1" dirty="0">
                <a:solidFill>
                  <a:schemeClr val="bg1"/>
                </a:solidFill>
                <a:latin typeface="隶书" pitchFamily="49" charset="-122"/>
                <a:ea typeface="隶书" pitchFamily="49" charset="-122"/>
                <a:sym typeface="Monotype Sorts" charset="0"/>
              </a:rPr>
              <a:t>将现金</a:t>
            </a:r>
            <a:r>
              <a:rPr lang="en-US" altLang="zh-CN" sz="4400" b="1" dirty="0">
                <a:solidFill>
                  <a:schemeClr val="bg1"/>
                </a:solidFill>
                <a:latin typeface="隶书" pitchFamily="49" charset="-122"/>
                <a:ea typeface="隶书" pitchFamily="49" charset="-122"/>
                <a:sym typeface="Monotype Sorts" charset="0"/>
              </a:rPr>
              <a:t>1580</a:t>
            </a:r>
            <a:r>
              <a:rPr lang="zh-CN" altLang="en-US" sz="4400" b="1" dirty="0">
                <a:solidFill>
                  <a:schemeClr val="bg1"/>
                </a:solidFill>
                <a:latin typeface="隶书" pitchFamily="49" charset="-122"/>
                <a:ea typeface="隶书" pitchFamily="49" charset="-122"/>
                <a:sym typeface="Monotype Sorts" charset="0"/>
              </a:rPr>
              <a:t>元存银行</a:t>
            </a:r>
          </a:p>
          <a:p>
            <a:pPr>
              <a:spcBef>
                <a:spcPct val="50000"/>
              </a:spcBef>
            </a:pPr>
            <a:endParaRPr lang="zh-CN" altLang="en-US" sz="4400" b="1" dirty="0">
              <a:solidFill>
                <a:schemeClr val="bg1"/>
              </a:solidFill>
              <a:latin typeface="隶书" pitchFamily="49" charset="-122"/>
              <a:ea typeface="隶书" pitchFamily="49" charset="-122"/>
              <a:sym typeface="Monotype Sorts" charset="0"/>
            </a:endParaRPr>
          </a:p>
          <a:p>
            <a:pPr>
              <a:spcBef>
                <a:spcPct val="50000"/>
              </a:spcBef>
            </a:pPr>
            <a:endParaRPr lang="en-US" altLang="zh-CN" sz="2600" b="1" dirty="0">
              <a:solidFill>
                <a:schemeClr val="bg1"/>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7570">
                                            <p:txEl>
                                              <p:pRg st="0" end="0"/>
                                            </p:txEl>
                                          </p:spTgt>
                                        </p:tgtEl>
                                        <p:attrNameLst>
                                          <p:attrName>style.visibility</p:attrName>
                                        </p:attrNameLst>
                                      </p:cBhvr>
                                      <p:to>
                                        <p:strVal val="visible"/>
                                      </p:to>
                                    </p:set>
                                    <p:anim calcmode="lin" valueType="num">
                                      <p:cBhvr additive="base">
                                        <p:cTn id="7" dur="500" fill="hold"/>
                                        <p:tgtEl>
                                          <p:spTgt spid="23757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757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7570">
                                            <p:txEl>
                                              <p:pRg st="1" end="1"/>
                                            </p:txEl>
                                          </p:spTgt>
                                        </p:tgtEl>
                                        <p:attrNameLst>
                                          <p:attrName>style.visibility</p:attrName>
                                        </p:attrNameLst>
                                      </p:cBhvr>
                                      <p:to>
                                        <p:strVal val="visible"/>
                                      </p:to>
                                    </p:set>
                                    <p:anim calcmode="lin" valueType="num">
                                      <p:cBhvr additive="base">
                                        <p:cTn id="13" dur="500" fill="hold"/>
                                        <p:tgtEl>
                                          <p:spTgt spid="23757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7570">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0"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Text Box 2"/>
          <p:cNvSpPr txBox="1">
            <a:spLocks noChangeArrowheads="1"/>
          </p:cNvSpPr>
          <p:nvPr/>
        </p:nvSpPr>
        <p:spPr bwMode="auto">
          <a:xfrm>
            <a:off x="669925" y="4016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zh-CN"/>
          </a:p>
        </p:txBody>
      </p:sp>
      <p:sp>
        <p:nvSpPr>
          <p:cNvPr id="228355" name="Text Box 3"/>
          <p:cNvSpPr txBox="1">
            <a:spLocks noChangeArrowheads="1"/>
          </p:cNvSpPr>
          <p:nvPr/>
        </p:nvSpPr>
        <p:spPr bwMode="auto">
          <a:xfrm>
            <a:off x="212725" y="1651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zh-CN"/>
          </a:p>
        </p:txBody>
      </p:sp>
      <p:sp>
        <p:nvSpPr>
          <p:cNvPr id="228356" name="Rectangle 4"/>
          <p:cNvSpPr>
            <a:spLocks noChangeArrowheads="1"/>
          </p:cNvSpPr>
          <p:nvPr/>
        </p:nvSpPr>
        <p:spPr bwMode="auto">
          <a:xfrm>
            <a:off x="3945880" y="373063"/>
            <a:ext cx="1676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sz="2800" b="1" dirty="0">
                <a:solidFill>
                  <a:schemeClr val="bg1"/>
                </a:solidFill>
                <a:ea typeface="楷体_GB2312" pitchFamily="49" charset="-122"/>
              </a:rPr>
              <a:t>付款凭证</a:t>
            </a:r>
          </a:p>
        </p:txBody>
      </p:sp>
      <p:graphicFrame>
        <p:nvGraphicFramePr>
          <p:cNvPr id="228423" name="Group 71"/>
          <p:cNvGraphicFramePr>
            <a:graphicFrameLocks noGrp="1"/>
          </p:cNvGraphicFramePr>
          <p:nvPr>
            <p:extLst>
              <p:ext uri="{D42A27DB-BD31-4B8C-83A1-F6EECF244321}">
                <p14:modId xmlns:p14="http://schemas.microsoft.com/office/powerpoint/2010/main" val="3724443875"/>
              </p:ext>
            </p:extLst>
          </p:nvPr>
        </p:nvGraphicFramePr>
        <p:xfrm>
          <a:off x="685800" y="2049463"/>
          <a:ext cx="8153400" cy="4038600"/>
        </p:xfrm>
        <a:graphic>
          <a:graphicData uri="http://schemas.openxmlformats.org/drawingml/2006/table">
            <a:tbl>
              <a:tblPr/>
              <a:tblGrid>
                <a:gridCol w="1554163"/>
                <a:gridCol w="1554162"/>
                <a:gridCol w="1555750"/>
                <a:gridCol w="2928938"/>
                <a:gridCol w="560387"/>
              </a:tblGrid>
              <a:tr h="381000">
                <a:tc grid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dirty="0" smtClean="0">
                          <a:ln>
                            <a:noFill/>
                          </a:ln>
                          <a:solidFill>
                            <a:schemeClr val="bg1"/>
                          </a:solidFill>
                          <a:effectLst/>
                          <a:latin typeface="Times New Roman" pitchFamily="18" charset="0"/>
                          <a:ea typeface="宋体" pitchFamily="2" charset="-122"/>
                        </a:rPr>
                        <a:t>贷方科目：库存现金                 </a:t>
                      </a:r>
                      <a:r>
                        <a:rPr kumimoji="1" lang="en-US" altLang="zh-CN" sz="1800" b="0" i="0" u="none" strike="noStrike" cap="none" normalizeH="0" baseline="0" dirty="0" smtClean="0">
                          <a:ln>
                            <a:noFill/>
                          </a:ln>
                          <a:solidFill>
                            <a:schemeClr val="bg1"/>
                          </a:solidFill>
                          <a:effectLst/>
                          <a:latin typeface="Times New Roman" pitchFamily="18" charset="0"/>
                          <a:ea typeface="宋体" pitchFamily="2" charset="-122"/>
                        </a:rPr>
                        <a:t>2020</a:t>
                      </a:r>
                      <a:r>
                        <a:rPr kumimoji="1" lang="zh-CN" altLang="en-US" sz="1800" b="0" i="0" u="none" strike="noStrike" cap="none" normalizeH="0" baseline="0" dirty="0" smtClean="0">
                          <a:ln>
                            <a:noFill/>
                          </a:ln>
                          <a:solidFill>
                            <a:schemeClr val="bg1"/>
                          </a:solidFill>
                          <a:effectLst/>
                          <a:latin typeface="Times New Roman" pitchFamily="18" charset="0"/>
                          <a:ea typeface="宋体" pitchFamily="2" charset="-122"/>
                        </a:rPr>
                        <a:t>年</a:t>
                      </a:r>
                      <a:r>
                        <a:rPr kumimoji="1" lang="en-US" altLang="zh-CN" sz="1800" b="0" i="0" u="none" strike="noStrike" cap="none" normalizeH="0" baseline="0" dirty="0" smtClean="0">
                          <a:ln>
                            <a:noFill/>
                          </a:ln>
                          <a:solidFill>
                            <a:schemeClr val="bg1"/>
                          </a:solidFill>
                          <a:effectLst/>
                          <a:latin typeface="Times New Roman" pitchFamily="18" charset="0"/>
                          <a:ea typeface="宋体" pitchFamily="2" charset="-122"/>
                        </a:rPr>
                        <a:t>5</a:t>
                      </a:r>
                      <a:r>
                        <a:rPr kumimoji="1" lang="zh-CN" altLang="en-US" sz="1800" b="0" i="0" u="none" strike="noStrike" cap="none" normalizeH="0" baseline="0" dirty="0" smtClean="0">
                          <a:ln>
                            <a:noFill/>
                          </a:ln>
                          <a:solidFill>
                            <a:schemeClr val="bg1"/>
                          </a:solidFill>
                          <a:effectLst/>
                          <a:latin typeface="Times New Roman" pitchFamily="18" charset="0"/>
                          <a:ea typeface="宋体" pitchFamily="2" charset="-122"/>
                        </a:rPr>
                        <a:t>月</a:t>
                      </a:r>
                      <a:r>
                        <a:rPr kumimoji="1" lang="en-US" altLang="zh-CN" sz="1800" b="0" i="0" u="none" strike="noStrike" cap="none" normalizeH="0" baseline="0" dirty="0" smtClean="0">
                          <a:ln>
                            <a:noFill/>
                          </a:ln>
                          <a:solidFill>
                            <a:schemeClr val="bg1"/>
                          </a:solidFill>
                          <a:effectLst/>
                          <a:latin typeface="Times New Roman" pitchFamily="18" charset="0"/>
                          <a:ea typeface="宋体" pitchFamily="2" charset="-122"/>
                        </a:rPr>
                        <a:t>10</a:t>
                      </a:r>
                      <a:r>
                        <a:rPr kumimoji="1" lang="zh-CN" altLang="en-US" sz="1800" b="0" i="0" u="none" strike="noStrike" cap="none" normalizeH="0" baseline="0" dirty="0" smtClean="0">
                          <a:ln>
                            <a:noFill/>
                          </a:ln>
                          <a:solidFill>
                            <a:schemeClr val="bg1"/>
                          </a:solidFill>
                          <a:effectLst/>
                          <a:latin typeface="Times New Roman" pitchFamily="18" charset="0"/>
                          <a:ea typeface="宋体" pitchFamily="2" charset="-122"/>
                        </a:rPr>
                        <a:t>日                               现付字第 </a:t>
                      </a:r>
                      <a:r>
                        <a:rPr kumimoji="1" lang="en-US" altLang="zh-CN" sz="1800" b="0" i="0" u="none" strike="noStrike" cap="none" normalizeH="0" baseline="0" dirty="0" smtClean="0">
                          <a:ln>
                            <a:noFill/>
                          </a:ln>
                          <a:solidFill>
                            <a:schemeClr val="bg1"/>
                          </a:solidFill>
                          <a:effectLst/>
                          <a:latin typeface="Times New Roman" pitchFamily="18" charset="0"/>
                          <a:ea typeface="宋体" pitchFamily="2" charset="-122"/>
                        </a:rPr>
                        <a:t>1 </a:t>
                      </a:r>
                      <a:r>
                        <a:rPr kumimoji="1" lang="zh-CN" altLang="en-US" sz="1800" b="0" i="0" u="none" strike="noStrike" cap="none" normalizeH="0" baseline="0" dirty="0" smtClean="0">
                          <a:ln>
                            <a:noFill/>
                          </a:ln>
                          <a:solidFill>
                            <a:schemeClr val="bg1"/>
                          </a:solidFill>
                          <a:effectLst/>
                          <a:latin typeface="Times New Roman" pitchFamily="18" charset="0"/>
                          <a:ea typeface="宋体" pitchFamily="2" charset="-122"/>
                        </a:rPr>
                        <a:t>号</a:t>
                      </a:r>
                    </a:p>
                  </a:txBody>
                  <a:tcPr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457200">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摘      要</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借方科目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金          额</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CN" sz="1800" b="0" i="0" u="none" strike="noStrike" cap="none" normalizeH="0" baseline="0" smtClean="0">
                        <a:ln>
                          <a:noFill/>
                        </a:ln>
                        <a:solidFill>
                          <a:schemeClr val="bg1"/>
                        </a:solidFill>
                        <a:effectLst/>
                        <a:latin typeface="Times New Roman" pitchFamily="18" charset="0"/>
                        <a:ea typeface="宋体" pitchFamily="2" charset="-122"/>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CN" sz="1800" b="0" i="0" u="none" strike="noStrike" cap="none" normalizeH="0" baseline="0" smtClean="0">
                        <a:ln>
                          <a:noFill/>
                        </a:ln>
                        <a:solidFill>
                          <a:schemeClr val="bg1"/>
                        </a:solidFill>
                        <a:effectLst/>
                        <a:latin typeface="Times New Roman" pitchFamily="18" charset="0"/>
                        <a:ea typeface="宋体" pitchFamily="2" charset="-122"/>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附</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据</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 </a:t>
                      </a:r>
                      <a:r>
                        <a:rPr kumimoji="1" lang="en-US" altLang="zh-CN" sz="1800" b="0" i="0" u="none" strike="noStrike" cap="none" normalizeH="0" baseline="0" smtClean="0">
                          <a:ln>
                            <a:noFill/>
                          </a:ln>
                          <a:solidFill>
                            <a:schemeClr val="bg1"/>
                          </a:solidFill>
                          <a:effectLst/>
                          <a:latin typeface="Times New Roman" pitchFamily="18" charset="0"/>
                          <a:ea typeface="宋体" pitchFamily="2" charset="-122"/>
                        </a:rPr>
                        <a:t>1</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张</a:t>
                      </a: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457200">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总账科目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明细科目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十  万  千  百  十  元  角   分</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457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存现</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银行存款</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smtClean="0">
                          <a:ln>
                            <a:noFill/>
                          </a:ln>
                          <a:solidFill>
                            <a:schemeClr val="bg1"/>
                          </a:solidFill>
                          <a:effectLst/>
                          <a:latin typeface="Times New Roman" pitchFamily="18" charset="0"/>
                          <a:ea typeface="宋体" pitchFamily="2" charset="-122"/>
                        </a:rPr>
                        <a:t>             1    5     8    0     0     0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457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合        计</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smtClean="0">
                          <a:ln>
                            <a:noFill/>
                          </a:ln>
                          <a:solidFill>
                            <a:schemeClr val="bg1"/>
                          </a:solidFill>
                          <a:effectLst/>
                          <a:latin typeface="Times New Roman" pitchFamily="18" charset="0"/>
                          <a:ea typeface="宋体" pitchFamily="2" charset="-122"/>
                        </a:rPr>
                        <a:t>                   </a:t>
                      </a: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smtClean="0">
                          <a:ln>
                            <a:noFill/>
                          </a:ln>
                          <a:solidFill>
                            <a:schemeClr val="bg1"/>
                          </a:solidFill>
                          <a:effectLst/>
                          <a:latin typeface="Times New Roman" pitchFamily="18" charset="0"/>
                          <a:ea typeface="宋体" pitchFamily="2" charset="-122"/>
                        </a:rPr>
                        <a:t>            1    5     8    0     0     0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457200">
                <a:tc grid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会计主管：              记账：                出纳：                   复核：             制单：</a:t>
                      </a:r>
                    </a:p>
                  </a:txBody>
                  <a:tcPr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228407" name="Line 55"/>
          <p:cNvSpPr>
            <a:spLocks noChangeShapeType="1"/>
          </p:cNvSpPr>
          <p:nvPr/>
        </p:nvSpPr>
        <p:spPr bwMode="auto">
          <a:xfrm>
            <a:off x="5715000" y="2887663"/>
            <a:ext cx="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8408" name="Line 56"/>
          <p:cNvSpPr>
            <a:spLocks noChangeShapeType="1"/>
          </p:cNvSpPr>
          <p:nvPr/>
        </p:nvSpPr>
        <p:spPr bwMode="auto">
          <a:xfrm>
            <a:off x="6019800" y="2887663"/>
            <a:ext cx="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8409" name="Line 57"/>
          <p:cNvSpPr>
            <a:spLocks noChangeShapeType="1"/>
          </p:cNvSpPr>
          <p:nvPr/>
        </p:nvSpPr>
        <p:spPr bwMode="auto">
          <a:xfrm>
            <a:off x="6324600" y="2887663"/>
            <a:ext cx="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8410" name="Line 58"/>
          <p:cNvSpPr>
            <a:spLocks noChangeShapeType="1"/>
          </p:cNvSpPr>
          <p:nvPr/>
        </p:nvSpPr>
        <p:spPr bwMode="auto">
          <a:xfrm>
            <a:off x="6781800" y="2887663"/>
            <a:ext cx="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8411" name="Line 59"/>
          <p:cNvSpPr>
            <a:spLocks noChangeShapeType="1"/>
          </p:cNvSpPr>
          <p:nvPr/>
        </p:nvSpPr>
        <p:spPr bwMode="auto">
          <a:xfrm>
            <a:off x="7086600" y="2887663"/>
            <a:ext cx="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8412" name="Line 60"/>
          <p:cNvSpPr>
            <a:spLocks noChangeShapeType="1"/>
          </p:cNvSpPr>
          <p:nvPr/>
        </p:nvSpPr>
        <p:spPr bwMode="auto">
          <a:xfrm>
            <a:off x="7467600" y="2887663"/>
            <a:ext cx="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8413" name="Line 61"/>
          <p:cNvSpPr>
            <a:spLocks noChangeShapeType="1"/>
          </p:cNvSpPr>
          <p:nvPr/>
        </p:nvSpPr>
        <p:spPr bwMode="auto">
          <a:xfrm>
            <a:off x="7848600" y="2887663"/>
            <a:ext cx="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8415" name="AutoShape 63"/>
          <p:cNvSpPr>
            <a:spLocks noChangeArrowheads="1"/>
          </p:cNvSpPr>
          <p:nvPr/>
        </p:nvSpPr>
        <p:spPr bwMode="auto">
          <a:xfrm>
            <a:off x="2209800" y="1058863"/>
            <a:ext cx="1447800" cy="685800"/>
          </a:xfrm>
          <a:prstGeom prst="wedgeRoundRectCallout">
            <a:avLst>
              <a:gd name="adj1" fmla="val 150986"/>
              <a:gd name="adj2" fmla="val 102546"/>
              <a:gd name="adj3" fmla="val 16667"/>
            </a:avLst>
          </a:prstGeom>
          <a:gradFill rotWithShape="0">
            <a:gsLst>
              <a:gs pos="0">
                <a:srgbClr val="FFFF99"/>
              </a:gs>
              <a:gs pos="100000">
                <a:srgbClr val="FFFF99">
                  <a:gamma/>
                  <a:shade val="46275"/>
                  <a:invGamma/>
                </a:srgbClr>
              </a:gs>
            </a:gsLst>
            <a:path path="rect">
              <a:fillToRect l="50000" t="50000" r="50000" b="50000"/>
            </a:path>
          </a:gradFill>
          <a:ln w="9525">
            <a:solidFill>
              <a:srgbClr val="0033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en-US" sz="1800" b="1" dirty="0">
                <a:ea typeface="楷体_GB2312" pitchFamily="49" charset="-122"/>
              </a:rPr>
              <a:t>填制凭证日期和编号</a:t>
            </a:r>
          </a:p>
        </p:txBody>
      </p:sp>
      <p:sp>
        <p:nvSpPr>
          <p:cNvPr id="228419" name="AutoShape 67"/>
          <p:cNvSpPr>
            <a:spLocks noChangeArrowheads="1"/>
          </p:cNvSpPr>
          <p:nvPr/>
        </p:nvSpPr>
        <p:spPr bwMode="auto">
          <a:xfrm>
            <a:off x="6634956" y="6093296"/>
            <a:ext cx="1066800" cy="609600"/>
          </a:xfrm>
          <a:prstGeom prst="wedgeRoundRectCallout">
            <a:avLst>
              <a:gd name="adj1" fmla="val -199403"/>
              <a:gd name="adj2" fmla="val -96356"/>
              <a:gd name="adj3" fmla="val 16667"/>
            </a:avLst>
          </a:prstGeom>
          <a:gradFill rotWithShape="0">
            <a:gsLst>
              <a:gs pos="0">
                <a:srgbClr val="FFFF99"/>
              </a:gs>
              <a:gs pos="100000">
                <a:srgbClr val="FFFF99">
                  <a:gamma/>
                  <a:shade val="46275"/>
                  <a:invGamma/>
                </a:srgbClr>
              </a:gs>
            </a:gsLst>
            <a:path path="rect">
              <a:fillToRect l="50000" t="50000" r="50000" b="50000"/>
            </a:path>
          </a:gradFill>
          <a:ln w="9525">
            <a:solidFill>
              <a:srgbClr val="0033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en-US" sz="1800" b="1">
                <a:ea typeface="楷体_GB2312" pitchFamily="49" charset="-122"/>
              </a:rPr>
              <a:t>经办人员签章</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28415"/>
                                        </p:tgtEl>
                                        <p:attrNameLst>
                                          <p:attrName>style.visibility</p:attrName>
                                        </p:attrNameLst>
                                      </p:cBhvr>
                                      <p:to>
                                        <p:strVal val="visible"/>
                                      </p:to>
                                    </p:set>
                                    <p:anim calcmode="lin" valueType="num">
                                      <p:cBhvr>
                                        <p:cTn id="7" dur="1000" fill="hold"/>
                                        <p:tgtEl>
                                          <p:spTgt spid="228415"/>
                                        </p:tgtEl>
                                        <p:attrNameLst>
                                          <p:attrName>ppt_w</p:attrName>
                                        </p:attrNameLst>
                                      </p:cBhvr>
                                      <p:tavLst>
                                        <p:tav tm="0">
                                          <p:val>
                                            <p:fltVal val="0"/>
                                          </p:val>
                                        </p:tav>
                                        <p:tav tm="100000">
                                          <p:val>
                                            <p:strVal val="#ppt_w"/>
                                          </p:val>
                                        </p:tav>
                                      </p:tavLst>
                                    </p:anim>
                                    <p:anim calcmode="lin" valueType="num">
                                      <p:cBhvr>
                                        <p:cTn id="8" dur="1000" fill="hold"/>
                                        <p:tgtEl>
                                          <p:spTgt spid="228415"/>
                                        </p:tgtEl>
                                        <p:attrNameLst>
                                          <p:attrName>ppt_h</p:attrName>
                                        </p:attrNameLst>
                                      </p:cBhvr>
                                      <p:tavLst>
                                        <p:tav tm="0">
                                          <p:val>
                                            <p:fltVal val="0"/>
                                          </p:val>
                                        </p:tav>
                                        <p:tav tm="100000">
                                          <p:val>
                                            <p:strVal val="#ppt_h"/>
                                          </p:val>
                                        </p:tav>
                                      </p:tavLst>
                                    </p:anim>
                                    <p:anim calcmode="lin" valueType="num">
                                      <p:cBhvr>
                                        <p:cTn id="9" dur="1000" fill="hold"/>
                                        <p:tgtEl>
                                          <p:spTgt spid="22841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2841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228419"/>
                                        </p:tgtEl>
                                        <p:attrNameLst>
                                          <p:attrName>style.visibility</p:attrName>
                                        </p:attrNameLst>
                                      </p:cBhvr>
                                      <p:to>
                                        <p:strVal val="visible"/>
                                      </p:to>
                                    </p:set>
                                    <p:anim calcmode="lin" valueType="num">
                                      <p:cBhvr>
                                        <p:cTn id="15" dur="1000" fill="hold"/>
                                        <p:tgtEl>
                                          <p:spTgt spid="228419"/>
                                        </p:tgtEl>
                                        <p:attrNameLst>
                                          <p:attrName>ppt_w</p:attrName>
                                        </p:attrNameLst>
                                      </p:cBhvr>
                                      <p:tavLst>
                                        <p:tav tm="0">
                                          <p:val>
                                            <p:fltVal val="0"/>
                                          </p:val>
                                        </p:tav>
                                        <p:tav tm="100000">
                                          <p:val>
                                            <p:strVal val="#ppt_w"/>
                                          </p:val>
                                        </p:tav>
                                      </p:tavLst>
                                    </p:anim>
                                    <p:anim calcmode="lin" valueType="num">
                                      <p:cBhvr>
                                        <p:cTn id="16" dur="1000" fill="hold"/>
                                        <p:tgtEl>
                                          <p:spTgt spid="228419"/>
                                        </p:tgtEl>
                                        <p:attrNameLst>
                                          <p:attrName>ppt_h</p:attrName>
                                        </p:attrNameLst>
                                      </p:cBhvr>
                                      <p:tavLst>
                                        <p:tav tm="0">
                                          <p:val>
                                            <p:fltVal val="0"/>
                                          </p:val>
                                        </p:tav>
                                        <p:tav tm="100000">
                                          <p:val>
                                            <p:strVal val="#ppt_h"/>
                                          </p:val>
                                        </p:tav>
                                      </p:tavLst>
                                    </p:anim>
                                    <p:anim calcmode="lin" valueType="num">
                                      <p:cBhvr>
                                        <p:cTn id="17" dur="1000" fill="hold"/>
                                        <p:tgtEl>
                                          <p:spTgt spid="228419"/>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2841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415" grpId="0" animBg="1" autoUpdateAnimBg="0"/>
      <p:bldP spid="228419"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zh-CN" sz="3200" b="1">
                <a:solidFill>
                  <a:srgbClr val="CCFFFF"/>
                </a:solidFill>
                <a:effectLst>
                  <a:outerShdw blurRad="38100" dist="38100" dir="2700000" algn="tl">
                    <a:srgbClr val="000000"/>
                  </a:outerShdw>
                </a:effectLst>
                <a:latin typeface="楷体_GB2312" pitchFamily="49" charset="-122"/>
                <a:ea typeface="楷体_GB2312" pitchFamily="49" charset="-122"/>
              </a:rPr>
              <a:t/>
            </a:r>
            <a:br>
              <a:rPr lang="en-US" altLang="zh-CN" sz="3200" b="1">
                <a:solidFill>
                  <a:srgbClr val="CCFFFF"/>
                </a:solidFill>
                <a:effectLst>
                  <a:outerShdw blurRad="38100" dist="38100" dir="2700000" algn="tl">
                    <a:srgbClr val="000000"/>
                  </a:outerShdw>
                </a:effectLst>
                <a:latin typeface="楷体_GB2312" pitchFamily="49" charset="-122"/>
                <a:ea typeface="楷体_GB2312" pitchFamily="49" charset="-122"/>
              </a:rPr>
            </a:br>
            <a:endParaRPr lang="en-US" altLang="zh-CN" sz="3200" b="1">
              <a:solidFill>
                <a:srgbClr val="CCFFFF"/>
              </a:solidFill>
              <a:effectLst>
                <a:outerShdw blurRad="38100" dist="38100" dir="2700000" algn="tl">
                  <a:srgbClr val="000000"/>
                </a:outerShdw>
              </a:effectLst>
              <a:latin typeface="楷体_GB2312" pitchFamily="49" charset="-122"/>
              <a:ea typeface="楷体_GB2312" pitchFamily="49" charset="-122"/>
            </a:endParaRPr>
          </a:p>
        </p:txBody>
      </p:sp>
      <p:sp>
        <p:nvSpPr>
          <p:cNvPr id="18435" name="Rectangle 3"/>
          <p:cNvSpPr>
            <a:spLocks noGrp="1" noChangeArrowheads="1"/>
          </p:cNvSpPr>
          <p:nvPr>
            <p:ph idx="1"/>
          </p:nvPr>
        </p:nvSpPr>
        <p:spPr>
          <a:xfrm>
            <a:off x="0" y="1524000"/>
            <a:ext cx="1600200" cy="533400"/>
          </a:xfrm>
        </p:spPr>
        <p:txBody>
          <a:bodyPr/>
          <a:lstStyle/>
          <a:p>
            <a:pPr>
              <a:lnSpc>
                <a:spcPct val="90000"/>
              </a:lnSpc>
              <a:buFontTx/>
              <a:buNone/>
            </a:pPr>
            <a:endParaRPr lang="en-US" altLang="zh-CN" sz="2600" b="1">
              <a:solidFill>
                <a:schemeClr val="bg1"/>
              </a:solidFill>
              <a:ea typeface="楷体_GB2312" pitchFamily="49" charset="-122"/>
            </a:endParaRPr>
          </a:p>
          <a:p>
            <a:pPr>
              <a:lnSpc>
                <a:spcPct val="90000"/>
              </a:lnSpc>
              <a:buFontTx/>
              <a:buNone/>
            </a:pPr>
            <a:endParaRPr lang="en-US" altLang="zh-CN" sz="2600" b="1">
              <a:solidFill>
                <a:schemeClr val="bg1"/>
              </a:solidFill>
              <a:ea typeface="楷体_GB2312" pitchFamily="49" charset="-122"/>
            </a:endParaRPr>
          </a:p>
        </p:txBody>
      </p:sp>
      <p:sp>
        <p:nvSpPr>
          <p:cNvPr id="18437" name="Text Box 5"/>
          <p:cNvSpPr txBox="1">
            <a:spLocks noChangeArrowheads="1"/>
          </p:cNvSpPr>
          <p:nvPr/>
        </p:nvSpPr>
        <p:spPr bwMode="auto">
          <a:xfrm>
            <a:off x="2057400" y="1497013"/>
            <a:ext cx="184150"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zh-CN" sz="2600" b="1">
              <a:solidFill>
                <a:schemeClr val="bg1"/>
              </a:solidFill>
              <a:ea typeface="楷体_GB2312" pitchFamily="49" charset="-122"/>
            </a:endParaRPr>
          </a:p>
          <a:p>
            <a:endParaRPr lang="en-US" altLang="zh-CN" sz="2600" b="1">
              <a:solidFill>
                <a:schemeClr val="bg1"/>
              </a:solidFill>
              <a:ea typeface="楷体_GB2312" pitchFamily="49" charset="-122"/>
            </a:endParaRPr>
          </a:p>
        </p:txBody>
      </p:sp>
      <p:sp>
        <p:nvSpPr>
          <p:cNvPr id="18439" name="Text Box 7"/>
          <p:cNvSpPr txBox="1">
            <a:spLocks noChangeArrowheads="1"/>
          </p:cNvSpPr>
          <p:nvPr/>
        </p:nvSpPr>
        <p:spPr bwMode="auto">
          <a:xfrm>
            <a:off x="4114800" y="1497013"/>
            <a:ext cx="184150"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zh-CN" sz="2600" b="1">
              <a:solidFill>
                <a:schemeClr val="bg1"/>
              </a:solidFill>
              <a:ea typeface="楷体_GB2312" pitchFamily="49" charset="-122"/>
            </a:endParaRPr>
          </a:p>
          <a:p>
            <a:endParaRPr lang="en-US" altLang="zh-CN" sz="2600" b="1">
              <a:solidFill>
                <a:schemeClr val="bg1"/>
              </a:solidFill>
              <a:ea typeface="楷体_GB2312" pitchFamily="49" charset="-122"/>
            </a:endParaRPr>
          </a:p>
        </p:txBody>
      </p:sp>
      <p:sp>
        <p:nvSpPr>
          <p:cNvPr id="18443" name="Text Box 11"/>
          <p:cNvSpPr txBox="1">
            <a:spLocks noChangeArrowheads="1"/>
          </p:cNvSpPr>
          <p:nvPr/>
        </p:nvSpPr>
        <p:spPr bwMode="auto">
          <a:xfrm>
            <a:off x="179512" y="260648"/>
            <a:ext cx="9144000"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4400" b="1" dirty="0" smtClean="0">
                <a:solidFill>
                  <a:schemeClr val="bg1"/>
                </a:solidFill>
                <a:latin typeface="隶书" pitchFamily="49" charset="-122"/>
                <a:ea typeface="隶书" pitchFamily="49" charset="-122"/>
              </a:rPr>
              <a:t>二</a:t>
            </a:r>
            <a:r>
              <a:rPr lang="zh-CN" altLang="en-US" sz="4400" b="1" dirty="0">
                <a:solidFill>
                  <a:schemeClr val="bg1"/>
                </a:solidFill>
                <a:latin typeface="隶书" pitchFamily="49" charset="-122"/>
                <a:ea typeface="隶书" pitchFamily="49" charset="-122"/>
              </a:rPr>
              <a:t>、</a:t>
            </a:r>
            <a:r>
              <a:rPr lang="zh-CN" altLang="en-US" sz="4400" b="1" dirty="0" smtClean="0">
                <a:solidFill>
                  <a:schemeClr val="bg1"/>
                </a:solidFill>
                <a:latin typeface="隶书" pitchFamily="49" charset="-122"/>
                <a:ea typeface="隶书" pitchFamily="49" charset="-122"/>
              </a:rPr>
              <a:t>种类</a:t>
            </a:r>
            <a:endParaRPr lang="en-US" altLang="zh-CN" sz="4400" b="1" dirty="0">
              <a:solidFill>
                <a:schemeClr val="bg1"/>
              </a:solidFill>
              <a:latin typeface="隶书" pitchFamily="49" charset="-122"/>
              <a:ea typeface="隶书" pitchFamily="49" charset="-122"/>
            </a:endParaRPr>
          </a:p>
          <a:p>
            <a:r>
              <a:rPr lang="zh-CN" altLang="en-US" sz="4400" b="1" u="sng" dirty="0">
                <a:solidFill>
                  <a:srgbClr val="FF9900"/>
                </a:solidFill>
                <a:latin typeface="隶书" pitchFamily="49" charset="-122"/>
                <a:ea typeface="隶书" pitchFamily="49" charset="-122"/>
              </a:rPr>
              <a:t>按会计凭证的填制程序和用途不同，可分为原始凭证和记账凭证。</a:t>
            </a:r>
          </a:p>
          <a:p>
            <a:endParaRPr lang="en-US" altLang="zh-CN" sz="4400" b="1" dirty="0">
              <a:solidFill>
                <a:srgbClr val="FF3399"/>
              </a:solidFill>
              <a:latin typeface="隶书" pitchFamily="49" charset="-122"/>
              <a:ea typeface="隶书" pitchFamily="49" charset="-122"/>
            </a:endParaRPr>
          </a:p>
        </p:txBody>
      </p:sp>
      <p:graphicFrame>
        <p:nvGraphicFramePr>
          <p:cNvPr id="7" name="图示 6"/>
          <p:cNvGraphicFramePr/>
          <p:nvPr>
            <p:extLst>
              <p:ext uri="{D42A27DB-BD31-4B8C-83A1-F6EECF244321}">
                <p14:modId xmlns:p14="http://schemas.microsoft.com/office/powerpoint/2010/main" val="4089075372"/>
              </p:ext>
            </p:extLst>
          </p:nvPr>
        </p:nvGraphicFramePr>
        <p:xfrm>
          <a:off x="467544" y="2564904"/>
          <a:ext cx="7920038" cy="3355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0" y="457200"/>
            <a:ext cx="91440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zh-CN" sz="4400" b="1" dirty="0" smtClean="0">
              <a:solidFill>
                <a:schemeClr val="bg1"/>
              </a:solidFill>
              <a:latin typeface="隶书" pitchFamily="49" charset="-122"/>
              <a:ea typeface="隶书" pitchFamily="49" charset="-122"/>
              <a:sym typeface="Monotype Sorts" charset="0"/>
            </a:endParaRPr>
          </a:p>
          <a:p>
            <a:pPr>
              <a:spcBef>
                <a:spcPct val="50000"/>
              </a:spcBef>
            </a:pPr>
            <a:r>
              <a:rPr lang="zh-CN" altLang="en-US" sz="4400" b="1" dirty="0" smtClean="0">
                <a:solidFill>
                  <a:schemeClr val="bg1"/>
                </a:solidFill>
                <a:latin typeface="隶书" pitchFamily="49" charset="-122"/>
                <a:ea typeface="隶书" pitchFamily="49" charset="-122"/>
                <a:sym typeface="Monotype Sorts" charset="0"/>
              </a:rPr>
              <a:t>３</a:t>
            </a:r>
            <a:r>
              <a:rPr lang="zh-CN" altLang="en-US" sz="4400" b="1" dirty="0">
                <a:solidFill>
                  <a:schemeClr val="bg1"/>
                </a:solidFill>
                <a:latin typeface="隶书" pitchFamily="49" charset="-122"/>
                <a:ea typeface="隶书" pitchFamily="49" charset="-122"/>
                <a:sym typeface="Monotype Sorts" charset="0"/>
              </a:rPr>
              <a:t>、转帐凭证：不涉及现金和银行存款的业务</a:t>
            </a:r>
            <a:r>
              <a:rPr lang="zh-CN" altLang="en-US" sz="4400" b="1" dirty="0" smtClean="0">
                <a:solidFill>
                  <a:schemeClr val="bg1"/>
                </a:solidFill>
                <a:latin typeface="隶书" pitchFamily="49" charset="-122"/>
                <a:ea typeface="隶书" pitchFamily="49" charset="-122"/>
                <a:sym typeface="Monotype Sorts" charset="0"/>
              </a:rPr>
              <a:t>。</a:t>
            </a:r>
            <a:endParaRPr lang="en-US" altLang="zh-CN" sz="4400" b="1" dirty="0">
              <a:solidFill>
                <a:schemeClr val="bg1"/>
              </a:solidFill>
              <a:latin typeface="隶书" pitchFamily="49" charset="-122"/>
              <a:ea typeface="隶书" pitchFamily="49" charset="-122"/>
              <a:sym typeface="Monotype Sorts" charset="0"/>
            </a:endParaRPr>
          </a:p>
          <a:p>
            <a:pPr>
              <a:spcBef>
                <a:spcPct val="50000"/>
              </a:spcBef>
            </a:pPr>
            <a:r>
              <a:rPr lang="zh-CN" altLang="en-US" sz="4400" b="1" dirty="0" smtClean="0">
                <a:solidFill>
                  <a:schemeClr val="bg1"/>
                </a:solidFill>
                <a:latin typeface="隶书" pitchFamily="49" charset="-122"/>
                <a:ea typeface="隶书" pitchFamily="49" charset="-122"/>
                <a:sym typeface="Monotype Sorts" charset="0"/>
              </a:rPr>
              <a:t>例</a:t>
            </a:r>
            <a:r>
              <a:rPr lang="zh-CN" altLang="en-US" sz="4400" b="1" dirty="0">
                <a:solidFill>
                  <a:schemeClr val="bg1"/>
                </a:solidFill>
                <a:latin typeface="隶书" pitchFamily="49" charset="-122"/>
                <a:ea typeface="隶书" pitchFamily="49" charset="-122"/>
                <a:sym typeface="Monotype Sorts" charset="0"/>
              </a:rPr>
              <a:t>：</a:t>
            </a:r>
            <a:r>
              <a:rPr lang="zh-CN" altLang="en-US" sz="4000" dirty="0">
                <a:solidFill>
                  <a:schemeClr val="bg1"/>
                </a:solidFill>
                <a:latin typeface="隶书" pitchFamily="49" charset="-122"/>
                <a:ea typeface="隶书" pitchFamily="49" charset="-122"/>
                <a:sym typeface="Monotype Sorts" charset="0"/>
              </a:rPr>
              <a:t>向</a:t>
            </a:r>
            <a:r>
              <a:rPr lang="zh-CN" altLang="en-US" sz="4000" dirty="0">
                <a:solidFill>
                  <a:schemeClr val="bg1"/>
                </a:solidFill>
                <a:ea typeface="隶书" pitchFamily="49" charset="-122"/>
              </a:rPr>
              <a:t>北京化工厂</a:t>
            </a:r>
            <a:r>
              <a:rPr lang="zh-CN" altLang="en-US" sz="4000" b="1" dirty="0">
                <a:solidFill>
                  <a:schemeClr val="bg1"/>
                </a:solidFill>
                <a:latin typeface="隶书" pitchFamily="49" charset="-122"/>
                <a:ea typeface="隶书" pitchFamily="49" charset="-122"/>
                <a:sym typeface="Monotype Sorts" charset="0"/>
              </a:rPr>
              <a:t>购入</a:t>
            </a:r>
            <a:r>
              <a:rPr lang="zh-CN" altLang="en-US" sz="4000" b="1" dirty="0">
                <a:solidFill>
                  <a:schemeClr val="bg1"/>
                </a:solidFill>
                <a:ea typeface="隶书" pitchFamily="49" charset="-122"/>
              </a:rPr>
              <a:t>乙材料</a:t>
            </a:r>
            <a:r>
              <a:rPr lang="en-US" altLang="zh-CN" sz="4000" b="1" dirty="0">
                <a:solidFill>
                  <a:schemeClr val="bg1"/>
                </a:solidFill>
                <a:latin typeface="隶书" pitchFamily="49" charset="-122"/>
                <a:ea typeface="隶书" pitchFamily="49" charset="-122"/>
                <a:sym typeface="Monotype Sorts" charset="0"/>
              </a:rPr>
              <a:t>50000</a:t>
            </a:r>
            <a:r>
              <a:rPr lang="zh-CN" altLang="en-US" sz="4000" b="1" dirty="0">
                <a:solidFill>
                  <a:schemeClr val="bg1"/>
                </a:solidFill>
                <a:latin typeface="隶书" pitchFamily="49" charset="-122"/>
                <a:ea typeface="隶书" pitchFamily="49" charset="-122"/>
                <a:sym typeface="Monotype Sorts" charset="0"/>
              </a:rPr>
              <a:t>元</a:t>
            </a:r>
            <a:r>
              <a:rPr lang="en-US" altLang="zh-CN" sz="4000" b="1" dirty="0">
                <a:solidFill>
                  <a:schemeClr val="bg1"/>
                </a:solidFill>
                <a:latin typeface="隶书" pitchFamily="49" charset="-122"/>
                <a:ea typeface="隶书" pitchFamily="49" charset="-122"/>
                <a:sym typeface="Monotype Sorts" charset="0"/>
              </a:rPr>
              <a:t>,</a:t>
            </a:r>
            <a:r>
              <a:rPr lang="zh-CN" altLang="en-US" sz="4000" b="1" dirty="0">
                <a:solidFill>
                  <a:schemeClr val="bg1"/>
                </a:solidFill>
                <a:latin typeface="隶书" pitchFamily="49" charset="-122"/>
                <a:ea typeface="隶书" pitchFamily="49" charset="-122"/>
                <a:sym typeface="Monotype Sorts" charset="0"/>
              </a:rPr>
              <a:t>增值税率</a:t>
            </a:r>
            <a:r>
              <a:rPr lang="en-US" altLang="zh-CN" sz="4000" b="1" dirty="0">
                <a:solidFill>
                  <a:schemeClr val="bg1"/>
                </a:solidFill>
                <a:latin typeface="隶书" pitchFamily="49" charset="-122"/>
                <a:ea typeface="隶书" pitchFamily="49" charset="-122"/>
                <a:sym typeface="Monotype Sorts" charset="0"/>
              </a:rPr>
              <a:t>17%</a:t>
            </a:r>
            <a:r>
              <a:rPr lang="zh-CN" altLang="en-US" sz="4000" b="1" dirty="0">
                <a:solidFill>
                  <a:schemeClr val="bg1"/>
                </a:solidFill>
                <a:latin typeface="隶书" pitchFamily="49" charset="-122"/>
                <a:ea typeface="隶书" pitchFamily="49" charset="-122"/>
                <a:sym typeface="Monotype Sorts" charset="0"/>
              </a:rPr>
              <a:t>款项未付</a:t>
            </a:r>
            <a:r>
              <a:rPr lang="en-US" altLang="zh-CN" sz="4000" b="1" dirty="0">
                <a:solidFill>
                  <a:schemeClr val="bg1"/>
                </a:solidFill>
                <a:latin typeface="隶书" pitchFamily="49" charset="-122"/>
                <a:ea typeface="隶书" pitchFamily="49" charset="-122"/>
                <a:sym typeface="Monotype Sorts" charset="0"/>
              </a:rPr>
              <a:t>.</a:t>
            </a:r>
            <a:r>
              <a:rPr lang="zh-CN" altLang="en-US" sz="4000" b="1" dirty="0">
                <a:solidFill>
                  <a:schemeClr val="bg1"/>
                </a:solidFill>
                <a:latin typeface="隶书" pitchFamily="49" charset="-122"/>
                <a:ea typeface="隶书" pitchFamily="49" charset="-122"/>
                <a:sym typeface="Monotype Sorts" charset="0"/>
              </a:rPr>
              <a:t>材料尚在运输途中</a:t>
            </a:r>
            <a:r>
              <a:rPr lang="zh-CN" altLang="en-US" sz="4400" b="1" dirty="0">
                <a:solidFill>
                  <a:schemeClr val="bg1"/>
                </a:solidFill>
                <a:latin typeface="隶书" pitchFamily="49" charset="-122"/>
                <a:ea typeface="隶书" pitchFamily="49" charset="-122"/>
                <a:sym typeface="Monotype Sorts" charset="0"/>
              </a:rPr>
              <a:t>。</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794">
                                            <p:txEl>
                                              <p:pRg st="1" end="1"/>
                                            </p:txEl>
                                          </p:spTgt>
                                        </p:tgtEl>
                                        <p:attrNameLst>
                                          <p:attrName>style.visibility</p:attrName>
                                        </p:attrNameLst>
                                      </p:cBhvr>
                                      <p:to>
                                        <p:strVal val="visible"/>
                                      </p:to>
                                    </p:set>
                                    <p:anim calcmode="lin" valueType="num">
                                      <p:cBhvr additive="base">
                                        <p:cTn id="7" dur="500" fill="hold"/>
                                        <p:tgtEl>
                                          <p:spTgt spid="33794">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379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3794">
                                            <p:txEl>
                                              <p:pRg st="2" end="2"/>
                                            </p:txEl>
                                          </p:spTgt>
                                        </p:tgtEl>
                                        <p:attrNameLst>
                                          <p:attrName>style.visibility</p:attrName>
                                        </p:attrNameLst>
                                      </p:cBhvr>
                                      <p:to>
                                        <p:strVal val="visible"/>
                                      </p:to>
                                    </p:set>
                                    <p:anim calcmode="lin" valueType="num">
                                      <p:cBhvr additive="base">
                                        <p:cTn id="13" dur="500" fill="hold"/>
                                        <p:tgtEl>
                                          <p:spTgt spid="33794">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379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Text Box 2"/>
          <p:cNvSpPr txBox="1">
            <a:spLocks noChangeArrowheads="1"/>
          </p:cNvSpPr>
          <p:nvPr/>
        </p:nvSpPr>
        <p:spPr bwMode="auto">
          <a:xfrm>
            <a:off x="517525" y="2492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zh-CN"/>
          </a:p>
        </p:txBody>
      </p:sp>
      <p:sp>
        <p:nvSpPr>
          <p:cNvPr id="229379" name="Text Box 3"/>
          <p:cNvSpPr txBox="1">
            <a:spLocks noChangeArrowheads="1"/>
          </p:cNvSpPr>
          <p:nvPr/>
        </p:nvSpPr>
        <p:spPr bwMode="auto">
          <a:xfrm>
            <a:off x="365125" y="2413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zh-CN"/>
          </a:p>
        </p:txBody>
      </p:sp>
      <p:sp>
        <p:nvSpPr>
          <p:cNvPr id="229380" name="Rectangle 4"/>
          <p:cNvSpPr>
            <a:spLocks noChangeArrowheads="1"/>
          </p:cNvSpPr>
          <p:nvPr/>
        </p:nvSpPr>
        <p:spPr bwMode="auto">
          <a:xfrm>
            <a:off x="3733800" y="449263"/>
            <a:ext cx="1676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sz="2800">
                <a:solidFill>
                  <a:schemeClr val="bg1"/>
                </a:solidFill>
                <a:ea typeface="楷体_GB2312" pitchFamily="49" charset="-122"/>
              </a:rPr>
              <a:t>转账凭证</a:t>
            </a:r>
          </a:p>
        </p:txBody>
      </p:sp>
      <p:graphicFrame>
        <p:nvGraphicFramePr>
          <p:cNvPr id="229457" name="Group 81"/>
          <p:cNvGraphicFramePr>
            <a:graphicFrameLocks noGrp="1"/>
          </p:cNvGraphicFramePr>
          <p:nvPr>
            <p:extLst>
              <p:ext uri="{D42A27DB-BD31-4B8C-83A1-F6EECF244321}">
                <p14:modId xmlns:p14="http://schemas.microsoft.com/office/powerpoint/2010/main" val="3493958363"/>
              </p:ext>
            </p:extLst>
          </p:nvPr>
        </p:nvGraphicFramePr>
        <p:xfrm>
          <a:off x="990600" y="1973263"/>
          <a:ext cx="7772400" cy="4640580"/>
        </p:xfrm>
        <a:graphic>
          <a:graphicData uri="http://schemas.openxmlformats.org/drawingml/2006/table">
            <a:tbl>
              <a:tblPr/>
              <a:tblGrid>
                <a:gridCol w="1143000"/>
                <a:gridCol w="1219200"/>
                <a:gridCol w="1295400"/>
                <a:gridCol w="533400"/>
                <a:gridCol w="1219200"/>
                <a:gridCol w="609600"/>
                <a:gridCol w="1295400"/>
                <a:gridCol w="457200"/>
              </a:tblGrid>
              <a:tr h="514350">
                <a:tc gridSpan="8">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dirty="0" smtClean="0">
                          <a:ln>
                            <a:noFill/>
                          </a:ln>
                          <a:solidFill>
                            <a:schemeClr val="bg1"/>
                          </a:solidFill>
                          <a:effectLst/>
                          <a:latin typeface="Times New Roman" pitchFamily="18" charset="0"/>
                          <a:ea typeface="宋体" pitchFamily="2" charset="-122"/>
                        </a:rPr>
                        <a:t>                                                 2020</a:t>
                      </a:r>
                      <a:r>
                        <a:rPr kumimoji="1" lang="zh-CN" altLang="en-US" sz="1800" b="0" i="0" u="none" strike="noStrike" cap="none" normalizeH="0" baseline="0" dirty="0" smtClean="0">
                          <a:ln>
                            <a:noFill/>
                          </a:ln>
                          <a:solidFill>
                            <a:schemeClr val="bg1"/>
                          </a:solidFill>
                          <a:effectLst/>
                          <a:latin typeface="Times New Roman" pitchFamily="18" charset="0"/>
                          <a:ea typeface="宋体" pitchFamily="2" charset="-122"/>
                        </a:rPr>
                        <a:t>年</a:t>
                      </a:r>
                      <a:r>
                        <a:rPr kumimoji="1" lang="en-US" altLang="zh-CN" sz="1800" b="0" i="0" u="none" strike="noStrike" cap="none" normalizeH="0" baseline="0" dirty="0" smtClean="0">
                          <a:ln>
                            <a:noFill/>
                          </a:ln>
                          <a:solidFill>
                            <a:schemeClr val="bg1"/>
                          </a:solidFill>
                          <a:effectLst/>
                          <a:latin typeface="Times New Roman" pitchFamily="18" charset="0"/>
                          <a:ea typeface="宋体" pitchFamily="2" charset="-122"/>
                        </a:rPr>
                        <a:t>5</a:t>
                      </a:r>
                      <a:r>
                        <a:rPr kumimoji="1" lang="zh-CN" altLang="en-US" sz="1800" b="0" i="0" u="none" strike="noStrike" cap="none" normalizeH="0" baseline="0" dirty="0" smtClean="0">
                          <a:ln>
                            <a:noFill/>
                          </a:ln>
                          <a:solidFill>
                            <a:schemeClr val="bg1"/>
                          </a:solidFill>
                          <a:effectLst/>
                          <a:latin typeface="Times New Roman" pitchFamily="18" charset="0"/>
                          <a:ea typeface="宋体" pitchFamily="2" charset="-122"/>
                        </a:rPr>
                        <a:t>月</a:t>
                      </a:r>
                      <a:r>
                        <a:rPr kumimoji="1" lang="en-US" altLang="zh-CN" sz="1800" b="0" i="0" u="none" strike="noStrike" cap="none" normalizeH="0" baseline="0" dirty="0" smtClean="0">
                          <a:ln>
                            <a:noFill/>
                          </a:ln>
                          <a:solidFill>
                            <a:schemeClr val="bg1"/>
                          </a:solidFill>
                          <a:effectLst/>
                          <a:latin typeface="Times New Roman" pitchFamily="18" charset="0"/>
                          <a:ea typeface="宋体" pitchFamily="2" charset="-122"/>
                        </a:rPr>
                        <a:t>10</a:t>
                      </a:r>
                      <a:r>
                        <a:rPr kumimoji="1" lang="zh-CN" altLang="en-US" sz="1800" b="0" i="0" u="none" strike="noStrike" cap="none" normalizeH="0" baseline="0" dirty="0" smtClean="0">
                          <a:ln>
                            <a:noFill/>
                          </a:ln>
                          <a:solidFill>
                            <a:schemeClr val="bg1"/>
                          </a:solidFill>
                          <a:effectLst/>
                          <a:latin typeface="Times New Roman" pitchFamily="18" charset="0"/>
                          <a:ea typeface="宋体" pitchFamily="2" charset="-122"/>
                        </a:rPr>
                        <a:t>日                             转字第 </a:t>
                      </a:r>
                      <a:r>
                        <a:rPr kumimoji="1" lang="en-US" altLang="zh-CN" sz="1800" b="0" i="0" u="none" strike="noStrike" cap="none" normalizeH="0" baseline="0" dirty="0" smtClean="0">
                          <a:ln>
                            <a:noFill/>
                          </a:ln>
                          <a:solidFill>
                            <a:schemeClr val="bg1"/>
                          </a:solidFill>
                          <a:effectLst/>
                          <a:latin typeface="Times New Roman" pitchFamily="18" charset="0"/>
                          <a:ea typeface="宋体" pitchFamily="2" charset="-122"/>
                        </a:rPr>
                        <a:t>1 </a:t>
                      </a:r>
                      <a:r>
                        <a:rPr kumimoji="1" lang="zh-CN" altLang="en-US" sz="1800" b="0" i="0" u="none" strike="noStrike" cap="none" normalizeH="0" baseline="0" dirty="0" smtClean="0">
                          <a:ln>
                            <a:noFill/>
                          </a:ln>
                          <a:solidFill>
                            <a:schemeClr val="bg1"/>
                          </a:solidFill>
                          <a:effectLst/>
                          <a:latin typeface="Times New Roman" pitchFamily="18" charset="0"/>
                          <a:ea typeface="宋体" pitchFamily="2" charset="-122"/>
                        </a:rPr>
                        <a:t>号</a:t>
                      </a:r>
                    </a:p>
                  </a:txBody>
                  <a:tcPr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5143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摘  要</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总账科目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明细科目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2400" b="1" i="0" u="none" strike="noStrike" cap="none" normalizeH="0" baseline="0" smtClean="0">
                          <a:ln>
                            <a:noFill/>
                          </a:ln>
                          <a:solidFill>
                            <a:schemeClr val="bg1"/>
                          </a:solidFill>
                          <a:effectLst/>
                          <a:latin typeface="Times New Roman" pitchFamily="18" charset="0"/>
                          <a:ea typeface="宋体" pitchFamily="2" charset="-12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借方金额</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2400" b="1" i="0" u="none" strike="noStrike" cap="none" normalizeH="0" baseline="0" smtClean="0">
                          <a:ln>
                            <a:noFill/>
                          </a:ln>
                          <a:solidFill>
                            <a:schemeClr val="bg1"/>
                          </a:solidFill>
                          <a:effectLst/>
                          <a:latin typeface="Times New Roman" pitchFamily="18" charset="0"/>
                          <a:ea typeface="宋体" pitchFamily="2" charset="-12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贷方金额</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smtClean="0">
                          <a:ln>
                            <a:noFill/>
                          </a:ln>
                          <a:solidFill>
                            <a:schemeClr val="bg1"/>
                          </a:solidFill>
                          <a:effectLst/>
                          <a:latin typeface="Times New Roman" pitchFamily="18" charset="0"/>
                          <a:ea typeface="宋体" pitchFamily="2" charset="-122"/>
                        </a:rPr>
                        <a:t>   </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CN" sz="1800" b="0" i="0" u="none" strike="noStrike" cap="none" normalizeH="0" baseline="0" smtClean="0">
                        <a:ln>
                          <a:noFill/>
                        </a:ln>
                        <a:solidFill>
                          <a:schemeClr val="bg1"/>
                        </a:solidFill>
                        <a:effectLst/>
                        <a:latin typeface="Times New Roman" pitchFamily="18" charset="0"/>
                        <a:ea typeface="宋体" pitchFamily="2" charset="-122"/>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附</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据</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 </a:t>
                      </a:r>
                      <a:r>
                        <a:rPr kumimoji="1" lang="en-US" altLang="zh-CN" sz="1800" b="0" i="0" u="none" strike="noStrike" cap="none" normalizeH="0" baseline="0" smtClean="0">
                          <a:ln>
                            <a:noFill/>
                          </a:ln>
                          <a:solidFill>
                            <a:schemeClr val="bg1"/>
                          </a:solidFill>
                          <a:effectLst/>
                          <a:latin typeface="Times New Roman" pitchFamily="18" charset="0"/>
                          <a:ea typeface="宋体" pitchFamily="2" charset="-122"/>
                        </a:rPr>
                        <a:t>2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张</a:t>
                      </a: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购乙材料</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在途物资</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乙材料</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smtClean="0">
                          <a:ln>
                            <a:noFill/>
                          </a:ln>
                          <a:solidFill>
                            <a:schemeClr val="bg1"/>
                          </a:solidFill>
                          <a:effectLst/>
                          <a:latin typeface="Times New Roman" pitchFamily="18" charset="0"/>
                          <a:ea typeface="宋体" pitchFamily="2" charset="-122"/>
                        </a:rPr>
                        <a:t>50000.00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666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应交税金</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应交增值税</a:t>
                      </a:r>
                      <a:r>
                        <a:rPr kumimoji="1" lang="en-US" altLang="zh-CN" sz="1800" b="0" i="0" u="none" strike="noStrike" cap="none" normalizeH="0" baseline="0" smtClean="0">
                          <a:ln>
                            <a:noFill/>
                          </a:ln>
                          <a:solidFill>
                            <a:schemeClr val="bg1"/>
                          </a:solidFill>
                          <a:effectLst/>
                          <a:latin typeface="Times New Roman" pitchFamily="18" charset="0"/>
                          <a:ea typeface="宋体" pitchFamily="2" charset="-122"/>
                        </a:rPr>
                        <a:t>(</a:t>
                      </a: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进项税额</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smtClean="0">
                          <a:ln>
                            <a:noFill/>
                          </a:ln>
                          <a:solidFill>
                            <a:schemeClr val="bg1"/>
                          </a:solidFill>
                          <a:effectLst/>
                          <a:latin typeface="Times New Roman" pitchFamily="18" charset="0"/>
                          <a:ea typeface="宋体" pitchFamily="2" charset="-122"/>
                        </a:rPr>
                        <a:t>8500.00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514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应付账款</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北京化工厂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smtClean="0">
                          <a:ln>
                            <a:noFill/>
                          </a:ln>
                          <a:solidFill>
                            <a:schemeClr val="bg1"/>
                          </a:solidFill>
                          <a:effectLst/>
                          <a:latin typeface="Times New Roman" pitchFamily="18" charset="0"/>
                          <a:ea typeface="宋体" pitchFamily="2" charset="-122"/>
                        </a:rPr>
                        <a:t>58500.00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514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5143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合  计</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smtClean="0">
                          <a:ln>
                            <a:noFill/>
                          </a:ln>
                          <a:solidFill>
                            <a:schemeClr val="bg1"/>
                          </a:solidFill>
                          <a:effectLst/>
                          <a:latin typeface="Times New Roman" pitchFamily="18" charset="0"/>
                          <a:ea typeface="宋体" pitchFamily="2" charset="-122"/>
                        </a:rPr>
                        <a:t>58500.00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zh-CN" altLang="zh-CN" sz="18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smtClean="0">
                          <a:ln>
                            <a:noFill/>
                          </a:ln>
                          <a:solidFill>
                            <a:schemeClr val="bg1"/>
                          </a:solidFill>
                          <a:effectLst/>
                          <a:latin typeface="Times New Roman" pitchFamily="18" charset="0"/>
                          <a:ea typeface="宋体" pitchFamily="2" charset="-122"/>
                        </a:rPr>
                        <a:t>58500.00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r>
              <a:tr h="514350">
                <a:tc gridSpan="8">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800" b="0" i="0" u="none" strike="noStrike" cap="none" normalizeH="0" baseline="0" smtClean="0">
                          <a:ln>
                            <a:noFill/>
                          </a:ln>
                          <a:solidFill>
                            <a:schemeClr val="bg1"/>
                          </a:solidFill>
                          <a:effectLst/>
                          <a:latin typeface="Times New Roman" pitchFamily="18" charset="0"/>
                          <a:ea typeface="宋体" pitchFamily="2" charset="-122"/>
                        </a:rPr>
                        <a:t>会计主管：            记账：              出纳：             复核：          制单：</a:t>
                      </a:r>
                    </a:p>
                  </a:txBody>
                  <a:tcPr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229449" name="AutoShape 73"/>
          <p:cNvSpPr>
            <a:spLocks noChangeArrowheads="1"/>
          </p:cNvSpPr>
          <p:nvPr/>
        </p:nvSpPr>
        <p:spPr bwMode="auto">
          <a:xfrm>
            <a:off x="2209800" y="1058863"/>
            <a:ext cx="1447800" cy="685800"/>
          </a:xfrm>
          <a:prstGeom prst="wedgeRoundRectCallout">
            <a:avLst>
              <a:gd name="adj1" fmla="val 150986"/>
              <a:gd name="adj2" fmla="val 102546"/>
              <a:gd name="adj3" fmla="val 16667"/>
            </a:avLst>
          </a:prstGeom>
          <a:gradFill rotWithShape="0">
            <a:gsLst>
              <a:gs pos="0">
                <a:srgbClr val="FFFF99"/>
              </a:gs>
              <a:gs pos="100000">
                <a:srgbClr val="FFFF99">
                  <a:gamma/>
                  <a:shade val="46275"/>
                  <a:invGamma/>
                </a:srgbClr>
              </a:gs>
            </a:gsLst>
            <a:path path="rect">
              <a:fillToRect l="50000" t="50000" r="50000" b="50000"/>
            </a:path>
          </a:gradFill>
          <a:ln w="9525">
            <a:solidFill>
              <a:srgbClr val="0033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en-US" sz="1800" b="1">
                <a:ea typeface="楷体_GB2312" pitchFamily="49" charset="-122"/>
              </a:rPr>
              <a:t>填制凭证日期和编号</a:t>
            </a:r>
          </a:p>
        </p:txBody>
      </p:sp>
      <p:sp>
        <p:nvSpPr>
          <p:cNvPr id="229453" name="AutoShape 77"/>
          <p:cNvSpPr>
            <a:spLocks noChangeArrowheads="1"/>
          </p:cNvSpPr>
          <p:nvPr/>
        </p:nvSpPr>
        <p:spPr bwMode="auto">
          <a:xfrm>
            <a:off x="179512" y="4653136"/>
            <a:ext cx="1295400" cy="685800"/>
          </a:xfrm>
          <a:prstGeom prst="wedgeRoundRectCallout">
            <a:avLst>
              <a:gd name="adj1" fmla="val 169365"/>
              <a:gd name="adj2" fmla="val -141898"/>
              <a:gd name="adj3" fmla="val 16667"/>
            </a:avLst>
          </a:prstGeom>
          <a:gradFill rotWithShape="0">
            <a:gsLst>
              <a:gs pos="0">
                <a:srgbClr val="FFFF99"/>
              </a:gs>
              <a:gs pos="100000">
                <a:srgbClr val="FFFF99">
                  <a:gamma/>
                  <a:shade val="46275"/>
                  <a:invGamma/>
                </a:srgbClr>
              </a:gs>
            </a:gsLst>
            <a:path path="rect">
              <a:fillToRect l="50000" t="50000" r="50000" b="50000"/>
            </a:path>
          </a:gradFill>
          <a:ln w="9525">
            <a:solidFill>
              <a:srgbClr val="0033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en-US" sz="1800" b="1">
                <a:ea typeface="楷体_GB2312" pitchFamily="49" charset="-122"/>
              </a:rPr>
              <a:t>会计科目名称金额</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29449"/>
                                        </p:tgtEl>
                                        <p:attrNameLst>
                                          <p:attrName>style.visibility</p:attrName>
                                        </p:attrNameLst>
                                      </p:cBhvr>
                                      <p:to>
                                        <p:strVal val="visible"/>
                                      </p:to>
                                    </p:set>
                                    <p:anim calcmode="lin" valueType="num">
                                      <p:cBhvr>
                                        <p:cTn id="7" dur="1000" fill="hold"/>
                                        <p:tgtEl>
                                          <p:spTgt spid="229449"/>
                                        </p:tgtEl>
                                        <p:attrNameLst>
                                          <p:attrName>ppt_w</p:attrName>
                                        </p:attrNameLst>
                                      </p:cBhvr>
                                      <p:tavLst>
                                        <p:tav tm="0">
                                          <p:val>
                                            <p:fltVal val="0"/>
                                          </p:val>
                                        </p:tav>
                                        <p:tav tm="100000">
                                          <p:val>
                                            <p:strVal val="#ppt_w"/>
                                          </p:val>
                                        </p:tav>
                                      </p:tavLst>
                                    </p:anim>
                                    <p:anim calcmode="lin" valueType="num">
                                      <p:cBhvr>
                                        <p:cTn id="8" dur="1000" fill="hold"/>
                                        <p:tgtEl>
                                          <p:spTgt spid="229449"/>
                                        </p:tgtEl>
                                        <p:attrNameLst>
                                          <p:attrName>ppt_h</p:attrName>
                                        </p:attrNameLst>
                                      </p:cBhvr>
                                      <p:tavLst>
                                        <p:tav tm="0">
                                          <p:val>
                                            <p:fltVal val="0"/>
                                          </p:val>
                                        </p:tav>
                                        <p:tav tm="100000">
                                          <p:val>
                                            <p:strVal val="#ppt_h"/>
                                          </p:val>
                                        </p:tav>
                                      </p:tavLst>
                                    </p:anim>
                                    <p:anim calcmode="lin" valueType="num">
                                      <p:cBhvr>
                                        <p:cTn id="9" dur="1000" fill="hold"/>
                                        <p:tgtEl>
                                          <p:spTgt spid="22944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2944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229453"/>
                                        </p:tgtEl>
                                        <p:attrNameLst>
                                          <p:attrName>style.visibility</p:attrName>
                                        </p:attrNameLst>
                                      </p:cBhvr>
                                      <p:to>
                                        <p:strVal val="visible"/>
                                      </p:to>
                                    </p:set>
                                    <p:anim calcmode="lin" valueType="num">
                                      <p:cBhvr>
                                        <p:cTn id="15" dur="1000" fill="hold"/>
                                        <p:tgtEl>
                                          <p:spTgt spid="229453"/>
                                        </p:tgtEl>
                                        <p:attrNameLst>
                                          <p:attrName>ppt_w</p:attrName>
                                        </p:attrNameLst>
                                      </p:cBhvr>
                                      <p:tavLst>
                                        <p:tav tm="0">
                                          <p:val>
                                            <p:fltVal val="0"/>
                                          </p:val>
                                        </p:tav>
                                        <p:tav tm="100000">
                                          <p:val>
                                            <p:strVal val="#ppt_w"/>
                                          </p:val>
                                        </p:tav>
                                      </p:tavLst>
                                    </p:anim>
                                    <p:anim calcmode="lin" valueType="num">
                                      <p:cBhvr>
                                        <p:cTn id="16" dur="1000" fill="hold"/>
                                        <p:tgtEl>
                                          <p:spTgt spid="229453"/>
                                        </p:tgtEl>
                                        <p:attrNameLst>
                                          <p:attrName>ppt_h</p:attrName>
                                        </p:attrNameLst>
                                      </p:cBhvr>
                                      <p:tavLst>
                                        <p:tav tm="0">
                                          <p:val>
                                            <p:fltVal val="0"/>
                                          </p:val>
                                        </p:tav>
                                        <p:tav tm="100000">
                                          <p:val>
                                            <p:strVal val="#ppt_h"/>
                                          </p:val>
                                        </p:tav>
                                      </p:tavLst>
                                    </p:anim>
                                    <p:anim calcmode="lin" valueType="num">
                                      <p:cBhvr>
                                        <p:cTn id="17" dur="1000" fill="hold"/>
                                        <p:tgtEl>
                                          <p:spTgt spid="229453"/>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2945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449" grpId="0" animBg="1" autoUpdateAnimBg="0"/>
      <p:bldP spid="229453" grpId="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Text Box 2"/>
          <p:cNvSpPr txBox="1">
            <a:spLocks noChangeArrowheads="1"/>
          </p:cNvSpPr>
          <p:nvPr/>
        </p:nvSpPr>
        <p:spPr bwMode="auto">
          <a:xfrm>
            <a:off x="0" y="0"/>
            <a:ext cx="9144000" cy="6617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zh-CN" sz="3200" dirty="0" smtClean="0">
              <a:solidFill>
                <a:schemeClr val="bg1"/>
              </a:solidFill>
              <a:latin typeface="隶书" pitchFamily="49" charset="-122"/>
              <a:ea typeface="隶书" pitchFamily="49" charset="-122"/>
              <a:sym typeface="Monotype Sorts" charset="0"/>
            </a:endParaRPr>
          </a:p>
          <a:p>
            <a:pPr>
              <a:spcBef>
                <a:spcPct val="50000"/>
              </a:spcBef>
            </a:pPr>
            <a:r>
              <a:rPr lang="zh-CN" altLang="en-US" sz="3200" dirty="0" smtClean="0">
                <a:solidFill>
                  <a:schemeClr val="bg1"/>
                </a:solidFill>
                <a:latin typeface="隶书" pitchFamily="49" charset="-122"/>
                <a:ea typeface="隶书" pitchFamily="49" charset="-122"/>
                <a:sym typeface="Monotype Sorts" charset="0"/>
              </a:rPr>
              <a:t>补充</a:t>
            </a:r>
            <a:r>
              <a:rPr lang="zh-CN" altLang="en-US" sz="3200" dirty="0">
                <a:solidFill>
                  <a:schemeClr val="bg1"/>
                </a:solidFill>
                <a:latin typeface="隶书" pitchFamily="49" charset="-122"/>
                <a:ea typeface="隶书" pitchFamily="49" charset="-122"/>
                <a:sym typeface="Monotype Sorts" charset="0"/>
              </a:rPr>
              <a:t>举例：张三出差归来可报差旅费</a:t>
            </a:r>
            <a:r>
              <a:rPr lang="en-US" altLang="zh-CN" sz="3200" dirty="0">
                <a:solidFill>
                  <a:schemeClr val="bg1"/>
                </a:solidFill>
                <a:latin typeface="隶书" pitchFamily="49" charset="-122"/>
                <a:ea typeface="隶书" pitchFamily="49" charset="-122"/>
                <a:sym typeface="Monotype Sorts" charset="0"/>
              </a:rPr>
              <a:t>800</a:t>
            </a:r>
            <a:r>
              <a:rPr lang="zh-CN" altLang="en-US" sz="3200" dirty="0">
                <a:solidFill>
                  <a:schemeClr val="bg1"/>
                </a:solidFill>
                <a:latin typeface="隶书" pitchFamily="49" charset="-122"/>
                <a:ea typeface="隶书" pitchFamily="49" charset="-122"/>
                <a:sym typeface="Monotype Sorts" charset="0"/>
              </a:rPr>
              <a:t>元，原借支</a:t>
            </a:r>
            <a:r>
              <a:rPr lang="en-US" altLang="zh-CN" sz="3200" dirty="0">
                <a:solidFill>
                  <a:schemeClr val="bg1"/>
                </a:solidFill>
                <a:latin typeface="隶书" pitchFamily="49" charset="-122"/>
                <a:ea typeface="隶书" pitchFamily="49" charset="-122"/>
                <a:sym typeface="Monotype Sorts" charset="0"/>
              </a:rPr>
              <a:t>1000</a:t>
            </a:r>
            <a:r>
              <a:rPr lang="zh-CN" altLang="en-US" sz="3200" dirty="0">
                <a:solidFill>
                  <a:schemeClr val="bg1"/>
                </a:solidFill>
                <a:latin typeface="隶书" pitchFamily="49" charset="-122"/>
                <a:ea typeface="隶书" pitchFamily="49" charset="-122"/>
                <a:sym typeface="Monotype Sorts" charset="0"/>
              </a:rPr>
              <a:t>元</a:t>
            </a:r>
          </a:p>
          <a:p>
            <a:pPr>
              <a:spcBef>
                <a:spcPct val="50000"/>
              </a:spcBef>
            </a:pPr>
            <a:r>
              <a:rPr lang="zh-CN" altLang="en-US" sz="3200" dirty="0">
                <a:solidFill>
                  <a:schemeClr val="bg1"/>
                </a:solidFill>
                <a:latin typeface="隶书" pitchFamily="49" charset="-122"/>
                <a:ea typeface="隶书" pitchFamily="49" charset="-122"/>
                <a:sym typeface="Monotype Sorts" charset="0"/>
              </a:rPr>
              <a:t> 借：管理费用－差旅费 </a:t>
            </a:r>
            <a:r>
              <a:rPr lang="en-US" altLang="zh-CN" sz="3200" dirty="0">
                <a:solidFill>
                  <a:schemeClr val="bg1"/>
                </a:solidFill>
                <a:latin typeface="隶书" pitchFamily="49" charset="-122"/>
                <a:ea typeface="隶书" pitchFamily="49" charset="-122"/>
                <a:sym typeface="Monotype Sorts" charset="0"/>
              </a:rPr>
              <a:t>800</a:t>
            </a:r>
          </a:p>
          <a:p>
            <a:pPr>
              <a:spcBef>
                <a:spcPct val="50000"/>
              </a:spcBef>
            </a:pPr>
            <a:r>
              <a:rPr lang="en-US" altLang="zh-CN" sz="3200" dirty="0">
                <a:solidFill>
                  <a:schemeClr val="bg1"/>
                </a:solidFill>
                <a:latin typeface="隶书" pitchFamily="49" charset="-122"/>
                <a:ea typeface="隶书" pitchFamily="49" charset="-122"/>
                <a:sym typeface="Monotype Sorts" charset="0"/>
              </a:rPr>
              <a:t>     </a:t>
            </a:r>
            <a:r>
              <a:rPr lang="zh-CN" altLang="en-US" sz="3200" dirty="0">
                <a:solidFill>
                  <a:schemeClr val="bg1"/>
                </a:solidFill>
                <a:latin typeface="隶书" pitchFamily="49" charset="-122"/>
                <a:ea typeface="隶书" pitchFamily="49" charset="-122"/>
                <a:sym typeface="Monotype Sorts" charset="0"/>
              </a:rPr>
              <a:t>库存现金         </a:t>
            </a:r>
            <a:r>
              <a:rPr lang="en-US" altLang="zh-CN" sz="3200" dirty="0">
                <a:solidFill>
                  <a:schemeClr val="bg1"/>
                </a:solidFill>
                <a:latin typeface="隶书" pitchFamily="49" charset="-122"/>
                <a:ea typeface="隶书" pitchFamily="49" charset="-122"/>
                <a:sym typeface="Monotype Sorts" charset="0"/>
              </a:rPr>
              <a:t>200 </a:t>
            </a:r>
          </a:p>
          <a:p>
            <a:pPr>
              <a:spcBef>
                <a:spcPct val="50000"/>
              </a:spcBef>
            </a:pPr>
            <a:r>
              <a:rPr lang="en-US" altLang="zh-CN" sz="3200" dirty="0">
                <a:solidFill>
                  <a:schemeClr val="bg1"/>
                </a:solidFill>
                <a:latin typeface="隶书" pitchFamily="49" charset="-122"/>
                <a:ea typeface="隶书" pitchFamily="49" charset="-122"/>
                <a:sym typeface="Monotype Sorts" charset="0"/>
              </a:rPr>
              <a:t>    </a:t>
            </a:r>
            <a:r>
              <a:rPr lang="zh-CN" altLang="en-US" sz="3200" dirty="0">
                <a:solidFill>
                  <a:schemeClr val="bg1"/>
                </a:solidFill>
                <a:latin typeface="隶书" pitchFamily="49" charset="-122"/>
                <a:ea typeface="隶书" pitchFamily="49" charset="-122"/>
                <a:sym typeface="Monotype Sorts" charset="0"/>
              </a:rPr>
              <a:t>贷：其他应收款－张三   </a:t>
            </a:r>
            <a:r>
              <a:rPr lang="en-US" altLang="zh-CN" sz="3200" dirty="0">
                <a:solidFill>
                  <a:schemeClr val="bg1"/>
                </a:solidFill>
                <a:latin typeface="隶书" pitchFamily="49" charset="-122"/>
                <a:ea typeface="隶书" pitchFamily="49" charset="-122"/>
                <a:sym typeface="Monotype Sorts" charset="0"/>
              </a:rPr>
              <a:t>1000</a:t>
            </a:r>
          </a:p>
          <a:p>
            <a:pPr>
              <a:spcBef>
                <a:spcPct val="50000"/>
              </a:spcBef>
            </a:pPr>
            <a:r>
              <a:rPr lang="zh-CN" altLang="en-US" sz="3200" dirty="0">
                <a:solidFill>
                  <a:schemeClr val="bg1"/>
                </a:solidFill>
                <a:latin typeface="隶书" pitchFamily="49" charset="-122"/>
                <a:ea typeface="隶书" pitchFamily="49" charset="-122"/>
                <a:sym typeface="Monotype Sorts" charset="0"/>
              </a:rPr>
              <a:t>（专用凭证应用哪些？）</a:t>
            </a:r>
          </a:p>
          <a:p>
            <a:pPr>
              <a:spcBef>
                <a:spcPct val="50000"/>
              </a:spcBef>
            </a:pPr>
            <a:r>
              <a:rPr lang="zh-CN" altLang="en-US" sz="4000" b="1" u="sng" dirty="0">
                <a:solidFill>
                  <a:schemeClr val="bg1"/>
                </a:solidFill>
                <a:latin typeface="隶书" pitchFamily="49" charset="-122"/>
                <a:ea typeface="隶书" pitchFamily="49" charset="-122"/>
                <a:sym typeface="Monotype Sorts" charset="0"/>
              </a:rPr>
              <a:t>４、通用凭证：所有经济业务通用</a:t>
            </a:r>
            <a:r>
              <a:rPr lang="zh-CN" altLang="en-US" sz="4000" b="1" dirty="0">
                <a:solidFill>
                  <a:schemeClr val="bg1"/>
                </a:solidFill>
                <a:latin typeface="隶书" pitchFamily="49" charset="-122"/>
                <a:ea typeface="隶书" pitchFamily="49" charset="-122"/>
                <a:sym typeface="Monotype Sorts" charset="0"/>
              </a:rPr>
              <a:t>。</a:t>
            </a:r>
          </a:p>
          <a:p>
            <a:pPr>
              <a:spcBef>
                <a:spcPct val="50000"/>
              </a:spcBef>
            </a:pPr>
            <a:endParaRPr lang="en-US" altLang="zh-CN" sz="4000" b="1" dirty="0">
              <a:solidFill>
                <a:schemeClr val="bg1"/>
              </a:solidFill>
              <a:latin typeface="隶书" pitchFamily="49" charset="-122"/>
              <a:ea typeface="隶书" pitchFamily="49" charset="-122"/>
              <a:sym typeface="Monotype Sorts" charset="0"/>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8898">
                                            <p:txEl>
                                              <p:pRg st="1" end="1"/>
                                            </p:txEl>
                                          </p:spTgt>
                                        </p:tgtEl>
                                        <p:attrNameLst>
                                          <p:attrName>style.visibility</p:attrName>
                                        </p:attrNameLst>
                                      </p:cBhvr>
                                      <p:to>
                                        <p:strVal val="visible"/>
                                      </p:to>
                                    </p:set>
                                    <p:anim calcmode="lin" valueType="num">
                                      <p:cBhvr additive="base">
                                        <p:cTn id="7" dur="500" fill="hold"/>
                                        <p:tgtEl>
                                          <p:spTgt spid="208898">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889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8898">
                                            <p:txEl>
                                              <p:pRg st="2" end="2"/>
                                            </p:txEl>
                                          </p:spTgt>
                                        </p:tgtEl>
                                        <p:attrNameLst>
                                          <p:attrName>style.visibility</p:attrName>
                                        </p:attrNameLst>
                                      </p:cBhvr>
                                      <p:to>
                                        <p:strVal val="visible"/>
                                      </p:to>
                                    </p:set>
                                    <p:anim calcmode="lin" valueType="num">
                                      <p:cBhvr additive="base">
                                        <p:cTn id="13" dur="500" fill="hold"/>
                                        <p:tgtEl>
                                          <p:spTgt spid="208898">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889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8898">
                                            <p:txEl>
                                              <p:pRg st="3" end="3"/>
                                            </p:txEl>
                                          </p:spTgt>
                                        </p:tgtEl>
                                        <p:attrNameLst>
                                          <p:attrName>style.visibility</p:attrName>
                                        </p:attrNameLst>
                                      </p:cBhvr>
                                      <p:to>
                                        <p:strVal val="visible"/>
                                      </p:to>
                                    </p:set>
                                    <p:anim calcmode="lin" valueType="num">
                                      <p:cBhvr additive="base">
                                        <p:cTn id="19" dur="500" fill="hold"/>
                                        <p:tgtEl>
                                          <p:spTgt spid="208898">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889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8898">
                                            <p:txEl>
                                              <p:pRg st="4" end="4"/>
                                            </p:txEl>
                                          </p:spTgt>
                                        </p:tgtEl>
                                        <p:attrNameLst>
                                          <p:attrName>style.visibility</p:attrName>
                                        </p:attrNameLst>
                                      </p:cBhvr>
                                      <p:to>
                                        <p:strVal val="visible"/>
                                      </p:to>
                                    </p:set>
                                    <p:anim calcmode="lin" valueType="num">
                                      <p:cBhvr additive="base">
                                        <p:cTn id="25" dur="500" fill="hold"/>
                                        <p:tgtEl>
                                          <p:spTgt spid="208898">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889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08898">
                                            <p:txEl>
                                              <p:pRg st="5" end="5"/>
                                            </p:txEl>
                                          </p:spTgt>
                                        </p:tgtEl>
                                        <p:attrNameLst>
                                          <p:attrName>style.visibility</p:attrName>
                                        </p:attrNameLst>
                                      </p:cBhvr>
                                      <p:to>
                                        <p:strVal val="visible"/>
                                      </p:to>
                                    </p:set>
                                    <p:anim calcmode="lin" valueType="num">
                                      <p:cBhvr additive="base">
                                        <p:cTn id="31" dur="500" fill="hold"/>
                                        <p:tgtEl>
                                          <p:spTgt spid="208898">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0889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08898">
                                            <p:txEl>
                                              <p:pRg st="6" end="6"/>
                                            </p:txEl>
                                          </p:spTgt>
                                        </p:tgtEl>
                                        <p:attrNameLst>
                                          <p:attrName>style.visibility</p:attrName>
                                        </p:attrNameLst>
                                      </p:cBhvr>
                                      <p:to>
                                        <p:strVal val="visible"/>
                                      </p:to>
                                    </p:set>
                                    <p:anim calcmode="lin" valueType="num">
                                      <p:cBhvr additive="base">
                                        <p:cTn id="37" dur="500" fill="hold"/>
                                        <p:tgtEl>
                                          <p:spTgt spid="208898">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08898">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8"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ext Box 3"/>
          <p:cNvSpPr txBox="1">
            <a:spLocks noChangeArrowheads="1"/>
          </p:cNvSpPr>
          <p:nvPr/>
        </p:nvSpPr>
        <p:spPr bwMode="auto">
          <a:xfrm>
            <a:off x="0" y="836613"/>
            <a:ext cx="8604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kumimoji="1" sz="2400">
                <a:solidFill>
                  <a:schemeClr val="tx1"/>
                </a:solidFill>
                <a:latin typeface="Times New Roman" pitchFamily="18" charset="0"/>
                <a:ea typeface="宋体" pitchFamily="2" charset="-122"/>
              </a:defRPr>
            </a:lvl1pPr>
            <a:lvl2pPr marL="914400" indent="-457200">
              <a:defRPr kumimoji="1" sz="2400">
                <a:solidFill>
                  <a:schemeClr val="tx1"/>
                </a:solidFill>
                <a:latin typeface="Times New Roman" pitchFamily="18" charset="0"/>
                <a:ea typeface="宋体" pitchFamily="2" charset="-122"/>
              </a:defRPr>
            </a:lvl2pPr>
            <a:lvl3pPr marL="1371600" indent="-457200">
              <a:defRPr kumimoji="1" sz="2400">
                <a:solidFill>
                  <a:schemeClr val="tx1"/>
                </a:solidFill>
                <a:latin typeface="Times New Roman" pitchFamily="18" charset="0"/>
                <a:ea typeface="宋体" pitchFamily="2" charset="-122"/>
              </a:defRPr>
            </a:lvl3pPr>
            <a:lvl4pPr marL="1828800" indent="-457200">
              <a:defRPr kumimoji="1" sz="2400">
                <a:solidFill>
                  <a:schemeClr val="tx1"/>
                </a:solidFill>
                <a:latin typeface="Times New Roman" pitchFamily="18" charset="0"/>
                <a:ea typeface="宋体" pitchFamily="2" charset="-122"/>
              </a:defRPr>
            </a:lvl4pPr>
            <a:lvl5pPr marL="2286000" indent="-457200">
              <a:defRPr kumimoji="1" sz="2400">
                <a:solidFill>
                  <a:schemeClr val="tx1"/>
                </a:solidFill>
                <a:latin typeface="Times New Roman" pitchFamily="18" charset="0"/>
                <a:ea typeface="宋体" pitchFamily="2" charset="-122"/>
              </a:defRPr>
            </a:lvl5pPr>
            <a:lvl6pPr marL="2743200" indent="-457200" fontAlgn="base">
              <a:spcBef>
                <a:spcPct val="0"/>
              </a:spcBef>
              <a:spcAft>
                <a:spcPct val="0"/>
              </a:spcAft>
              <a:defRPr kumimoji="1" sz="2400">
                <a:solidFill>
                  <a:schemeClr val="tx1"/>
                </a:solidFill>
                <a:latin typeface="Times New Roman" pitchFamily="18" charset="0"/>
                <a:ea typeface="宋体" pitchFamily="2" charset="-122"/>
              </a:defRPr>
            </a:lvl6pPr>
            <a:lvl7pPr marL="3200400" indent="-457200" fontAlgn="base">
              <a:spcBef>
                <a:spcPct val="0"/>
              </a:spcBef>
              <a:spcAft>
                <a:spcPct val="0"/>
              </a:spcAft>
              <a:defRPr kumimoji="1" sz="2400">
                <a:solidFill>
                  <a:schemeClr val="tx1"/>
                </a:solidFill>
                <a:latin typeface="Times New Roman" pitchFamily="18" charset="0"/>
                <a:ea typeface="宋体" pitchFamily="2" charset="-122"/>
              </a:defRPr>
            </a:lvl7pPr>
            <a:lvl8pPr marL="3657600" indent="-457200" fontAlgn="base">
              <a:spcBef>
                <a:spcPct val="0"/>
              </a:spcBef>
              <a:spcAft>
                <a:spcPct val="0"/>
              </a:spcAft>
              <a:defRPr kumimoji="1" sz="2400">
                <a:solidFill>
                  <a:schemeClr val="tx1"/>
                </a:solidFill>
                <a:latin typeface="Times New Roman" pitchFamily="18" charset="0"/>
                <a:ea typeface="宋体" pitchFamily="2" charset="-122"/>
              </a:defRPr>
            </a:lvl8pPr>
            <a:lvl9pPr marL="4114800" indent="-457200" fontAlgn="base">
              <a:spcBef>
                <a:spcPct val="0"/>
              </a:spcBef>
              <a:spcAft>
                <a:spcPct val="0"/>
              </a:spcAft>
              <a:defRPr kumimoji="1" sz="2400">
                <a:solidFill>
                  <a:schemeClr val="tx1"/>
                </a:solidFill>
                <a:latin typeface="Times New Roman" pitchFamily="18" charset="0"/>
                <a:ea typeface="宋体" pitchFamily="2" charset="-122"/>
              </a:defRPr>
            </a:lvl9pPr>
          </a:lstStyle>
          <a:p>
            <a:r>
              <a:rPr lang="en-US" altLang="zh-CN" b="1">
                <a:solidFill>
                  <a:srgbClr val="FFFF00"/>
                </a:solidFill>
                <a:latin typeface="楷体_GB2312" pitchFamily="49" charset="-122"/>
                <a:ea typeface="楷体_GB2312" pitchFamily="49" charset="-122"/>
              </a:rPr>
              <a:t>   </a:t>
            </a:r>
          </a:p>
        </p:txBody>
      </p:sp>
      <p:sp>
        <p:nvSpPr>
          <p:cNvPr id="31748" name="Text Box 4"/>
          <p:cNvSpPr txBox="1">
            <a:spLocks noChangeArrowheads="1"/>
          </p:cNvSpPr>
          <p:nvPr/>
        </p:nvSpPr>
        <p:spPr bwMode="auto">
          <a:xfrm>
            <a:off x="533400" y="360363"/>
            <a:ext cx="5277407"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4400" b="1" dirty="0">
                <a:solidFill>
                  <a:srgbClr val="CC3300"/>
                </a:solidFill>
                <a:effectLst>
                  <a:outerShdw blurRad="38100" dist="38100" dir="2700000" algn="tl">
                    <a:srgbClr val="000000"/>
                  </a:outerShdw>
                </a:effectLst>
                <a:ea typeface="隶书" pitchFamily="49" charset="-122"/>
              </a:rPr>
              <a:t>五、记账凭证的</a:t>
            </a:r>
            <a:r>
              <a:rPr lang="zh-CN" altLang="en-US" sz="4400" b="1" dirty="0" smtClean="0">
                <a:solidFill>
                  <a:srgbClr val="CC3300"/>
                </a:solidFill>
                <a:effectLst>
                  <a:outerShdw blurRad="38100" dist="38100" dir="2700000" algn="tl">
                    <a:srgbClr val="000000"/>
                  </a:outerShdw>
                </a:effectLst>
                <a:ea typeface="隶书" pitchFamily="49" charset="-122"/>
              </a:rPr>
              <a:t>审核</a:t>
            </a:r>
            <a:endParaRPr lang="en-US" altLang="zh-CN" sz="4400" b="1" dirty="0">
              <a:solidFill>
                <a:srgbClr val="CC3300"/>
              </a:solidFill>
              <a:effectLst>
                <a:outerShdw blurRad="38100" dist="38100" dir="2700000" algn="tl">
                  <a:srgbClr val="000000"/>
                </a:outerShdw>
              </a:effectLst>
              <a:ea typeface="隶书" pitchFamily="49" charset="-122"/>
            </a:endParaRPr>
          </a:p>
        </p:txBody>
      </p:sp>
      <p:sp>
        <p:nvSpPr>
          <p:cNvPr id="31749" name="Text Box 5"/>
          <p:cNvSpPr txBox="1">
            <a:spLocks noChangeArrowheads="1"/>
          </p:cNvSpPr>
          <p:nvPr/>
        </p:nvSpPr>
        <p:spPr bwMode="auto">
          <a:xfrm>
            <a:off x="533400" y="1728788"/>
            <a:ext cx="8642350"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kumimoji="1" sz="2400">
                <a:solidFill>
                  <a:schemeClr val="tx1"/>
                </a:solidFill>
                <a:latin typeface="Times New Roman" pitchFamily="18" charset="0"/>
                <a:ea typeface="宋体" pitchFamily="2" charset="-122"/>
              </a:defRPr>
            </a:lvl1pPr>
            <a:lvl2pPr marL="914400" indent="-457200">
              <a:defRPr kumimoji="1" sz="2400">
                <a:solidFill>
                  <a:schemeClr val="tx1"/>
                </a:solidFill>
                <a:latin typeface="Times New Roman" pitchFamily="18" charset="0"/>
                <a:ea typeface="宋体" pitchFamily="2" charset="-122"/>
              </a:defRPr>
            </a:lvl2pPr>
            <a:lvl3pPr marL="1371600" indent="-457200">
              <a:defRPr kumimoji="1" sz="2400">
                <a:solidFill>
                  <a:schemeClr val="tx1"/>
                </a:solidFill>
                <a:latin typeface="Times New Roman" pitchFamily="18" charset="0"/>
                <a:ea typeface="宋体" pitchFamily="2" charset="-122"/>
              </a:defRPr>
            </a:lvl3pPr>
            <a:lvl4pPr marL="1828800" indent="-457200">
              <a:defRPr kumimoji="1" sz="2400">
                <a:solidFill>
                  <a:schemeClr val="tx1"/>
                </a:solidFill>
                <a:latin typeface="Times New Roman" pitchFamily="18" charset="0"/>
                <a:ea typeface="宋体" pitchFamily="2" charset="-122"/>
              </a:defRPr>
            </a:lvl4pPr>
            <a:lvl5pPr marL="2286000" indent="-457200">
              <a:defRPr kumimoji="1" sz="2400">
                <a:solidFill>
                  <a:schemeClr val="tx1"/>
                </a:solidFill>
                <a:latin typeface="Times New Roman" pitchFamily="18" charset="0"/>
                <a:ea typeface="宋体" pitchFamily="2" charset="-122"/>
              </a:defRPr>
            </a:lvl5pPr>
            <a:lvl6pPr marL="2743200" indent="-457200" fontAlgn="base">
              <a:spcBef>
                <a:spcPct val="0"/>
              </a:spcBef>
              <a:spcAft>
                <a:spcPct val="0"/>
              </a:spcAft>
              <a:defRPr kumimoji="1" sz="2400">
                <a:solidFill>
                  <a:schemeClr val="tx1"/>
                </a:solidFill>
                <a:latin typeface="Times New Roman" pitchFamily="18" charset="0"/>
                <a:ea typeface="宋体" pitchFamily="2" charset="-122"/>
              </a:defRPr>
            </a:lvl6pPr>
            <a:lvl7pPr marL="3200400" indent="-457200" fontAlgn="base">
              <a:spcBef>
                <a:spcPct val="0"/>
              </a:spcBef>
              <a:spcAft>
                <a:spcPct val="0"/>
              </a:spcAft>
              <a:defRPr kumimoji="1" sz="2400">
                <a:solidFill>
                  <a:schemeClr val="tx1"/>
                </a:solidFill>
                <a:latin typeface="Times New Roman" pitchFamily="18" charset="0"/>
                <a:ea typeface="宋体" pitchFamily="2" charset="-122"/>
              </a:defRPr>
            </a:lvl7pPr>
            <a:lvl8pPr marL="3657600" indent="-457200" fontAlgn="base">
              <a:spcBef>
                <a:spcPct val="0"/>
              </a:spcBef>
              <a:spcAft>
                <a:spcPct val="0"/>
              </a:spcAft>
              <a:defRPr kumimoji="1" sz="2400">
                <a:solidFill>
                  <a:schemeClr val="tx1"/>
                </a:solidFill>
                <a:latin typeface="Times New Roman" pitchFamily="18" charset="0"/>
                <a:ea typeface="宋体" pitchFamily="2" charset="-122"/>
              </a:defRPr>
            </a:lvl8pPr>
            <a:lvl9pPr marL="4114800" indent="-457200" fontAlgn="base">
              <a:spcBef>
                <a:spcPct val="0"/>
              </a:spcBef>
              <a:spcAft>
                <a:spcPct val="0"/>
              </a:spcAft>
              <a:defRPr kumimoji="1" sz="2400">
                <a:solidFill>
                  <a:schemeClr val="tx1"/>
                </a:solidFill>
                <a:latin typeface="Times New Roman" pitchFamily="18" charset="0"/>
                <a:ea typeface="宋体" pitchFamily="2" charset="-122"/>
              </a:defRPr>
            </a:lvl9pPr>
          </a:lstStyle>
          <a:p>
            <a:r>
              <a:rPr lang="en-US" altLang="zh-CN" sz="4000" b="1">
                <a:solidFill>
                  <a:schemeClr val="bg1"/>
                </a:solidFill>
                <a:ea typeface="隶书" pitchFamily="49" charset="-122"/>
              </a:rPr>
              <a:t>1</a:t>
            </a:r>
            <a:r>
              <a:rPr lang="zh-CN" altLang="en-US" sz="4000" b="1">
                <a:solidFill>
                  <a:schemeClr val="bg1"/>
                </a:solidFill>
                <a:ea typeface="隶书" pitchFamily="49" charset="-122"/>
              </a:rPr>
              <a:t>、真实性：附件审核（张数、金额、</a:t>
            </a:r>
          </a:p>
          <a:p>
            <a:r>
              <a:rPr lang="zh-CN" altLang="en-US" sz="4000" b="1">
                <a:solidFill>
                  <a:schemeClr val="bg1"/>
                </a:solidFill>
                <a:ea typeface="隶书" pitchFamily="49" charset="-122"/>
              </a:rPr>
              <a:t>内容与记帐凭证是否相符）</a:t>
            </a:r>
          </a:p>
          <a:p>
            <a:r>
              <a:rPr lang="en-US" altLang="zh-CN" sz="4000" b="1">
                <a:solidFill>
                  <a:schemeClr val="bg1"/>
                </a:solidFill>
                <a:ea typeface="隶书" pitchFamily="49" charset="-122"/>
              </a:rPr>
              <a:t>2</a:t>
            </a:r>
            <a:r>
              <a:rPr lang="zh-CN" altLang="en-US" sz="4000" b="1">
                <a:solidFill>
                  <a:schemeClr val="bg1"/>
                </a:solidFill>
                <a:ea typeface="隶书" pitchFamily="49" charset="-122"/>
              </a:rPr>
              <a:t>、正确性：内容的合法性、记录的正</a:t>
            </a:r>
          </a:p>
          <a:p>
            <a:r>
              <a:rPr lang="zh-CN" altLang="en-US" sz="4000" b="1">
                <a:solidFill>
                  <a:schemeClr val="bg1"/>
                </a:solidFill>
                <a:ea typeface="隶书" pitchFamily="49" charset="-122"/>
              </a:rPr>
              <a:t>确性。</a:t>
            </a:r>
          </a:p>
          <a:p>
            <a:r>
              <a:rPr lang="en-US" altLang="zh-CN" sz="4000" b="1">
                <a:solidFill>
                  <a:schemeClr val="bg1"/>
                </a:solidFill>
                <a:ea typeface="隶书" pitchFamily="49" charset="-122"/>
              </a:rPr>
              <a:t>3</a:t>
            </a:r>
            <a:r>
              <a:rPr lang="zh-CN" altLang="en-US" sz="4000" b="1">
                <a:solidFill>
                  <a:schemeClr val="bg1"/>
                </a:solidFill>
                <a:ea typeface="隶书" pitchFamily="49" charset="-122"/>
              </a:rPr>
              <a:t>、完整性：手续是否齐全。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barn(outHorizontal)">
                                      <p:cBhvr>
                                        <p:cTn id="7" dur="500"/>
                                        <p:tgtEl>
                                          <p:spTgt spid="317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31748"/>
                                        </p:tgtEl>
                                        <p:attrNameLst>
                                          <p:attrName>style.visibility</p:attrName>
                                        </p:attrNameLst>
                                      </p:cBhvr>
                                      <p:to>
                                        <p:strVal val="visible"/>
                                      </p:to>
                                    </p:set>
                                    <p:animEffect transition="in" filter="barn(outHorizontal)">
                                      <p:cBhvr>
                                        <p:cTn id="12" dur="500"/>
                                        <p:tgtEl>
                                          <p:spTgt spid="3174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317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autoUpdateAnimBg="0"/>
      <p:bldP spid="31748" grpId="0" autoUpdateAnimBg="0"/>
      <p:bldP spid="31749"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Text Box 2"/>
          <p:cNvSpPr txBox="1">
            <a:spLocks noChangeArrowheads="1"/>
          </p:cNvSpPr>
          <p:nvPr/>
        </p:nvSpPr>
        <p:spPr bwMode="auto">
          <a:xfrm>
            <a:off x="669925" y="3254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zh-CN"/>
          </a:p>
        </p:txBody>
      </p:sp>
      <p:sp>
        <p:nvSpPr>
          <p:cNvPr id="230403" name="Text Box 3"/>
          <p:cNvSpPr txBox="1">
            <a:spLocks noChangeArrowheads="1"/>
          </p:cNvSpPr>
          <p:nvPr/>
        </p:nvSpPr>
        <p:spPr bwMode="auto">
          <a:xfrm>
            <a:off x="365125" y="968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zh-CN"/>
          </a:p>
        </p:txBody>
      </p:sp>
      <p:sp>
        <p:nvSpPr>
          <p:cNvPr id="230404" name="Rectangle 4"/>
          <p:cNvSpPr>
            <a:spLocks noChangeArrowheads="1"/>
          </p:cNvSpPr>
          <p:nvPr/>
        </p:nvSpPr>
        <p:spPr bwMode="auto">
          <a:xfrm>
            <a:off x="609600" y="2667000"/>
            <a:ext cx="1905000" cy="685800"/>
          </a:xfrm>
          <a:prstGeom prst="rect">
            <a:avLst/>
          </a:prstGeom>
          <a:solidFill>
            <a:srgbClr val="FFFF99"/>
          </a:solidFill>
          <a:ln w="9525">
            <a:solidFill>
              <a:srgbClr val="FF3300"/>
            </a:solidFill>
            <a:miter lim="800000"/>
            <a:headEnd/>
            <a:tailEnd/>
          </a:ln>
          <a:effectLst>
            <a:outerShdw dist="107763" dir="2700000" algn="ctr" rotWithShape="0">
              <a:schemeClr val="bg2"/>
            </a:outerShdw>
          </a:effectLst>
        </p:spPr>
        <p:txBody>
          <a:bodyPr wrap="none" anchor="ctr"/>
          <a:lstStyle/>
          <a:p>
            <a:pPr>
              <a:spcBef>
                <a:spcPct val="20000"/>
              </a:spcBef>
            </a:pPr>
            <a:r>
              <a:rPr lang="zh-CN" altLang="en-US" sz="2000" b="1">
                <a:solidFill>
                  <a:srgbClr val="FF0000"/>
                </a:solidFill>
                <a:ea typeface="楷体_GB2312" pitchFamily="49" charset="-122"/>
              </a:rPr>
              <a:t>记账凭证的审核</a:t>
            </a:r>
          </a:p>
        </p:txBody>
      </p:sp>
      <p:sp>
        <p:nvSpPr>
          <p:cNvPr id="230405" name="AutoShape 5"/>
          <p:cNvSpPr>
            <a:spLocks noChangeArrowheads="1"/>
          </p:cNvSpPr>
          <p:nvPr/>
        </p:nvSpPr>
        <p:spPr bwMode="auto">
          <a:xfrm>
            <a:off x="3429000" y="1524000"/>
            <a:ext cx="3505200" cy="685800"/>
          </a:xfrm>
          <a:prstGeom prst="wedgeRoundRectCallout">
            <a:avLst>
              <a:gd name="adj1" fmla="val -77310"/>
              <a:gd name="adj2" fmla="val 151389"/>
              <a:gd name="adj3" fmla="val 16667"/>
            </a:avLst>
          </a:prstGeom>
          <a:gradFill rotWithShape="0">
            <a:gsLst>
              <a:gs pos="0">
                <a:srgbClr val="D9FFFF"/>
              </a:gs>
              <a:gs pos="100000">
                <a:srgbClr val="D9FFFF">
                  <a:gamma/>
                  <a:shade val="46275"/>
                  <a:invGamma/>
                </a:srgbClr>
              </a:gs>
            </a:gsLst>
            <a:path path="rect">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spcBef>
                <a:spcPct val="20000"/>
              </a:spcBef>
            </a:pPr>
            <a:r>
              <a:rPr lang="zh-CN" altLang="en-US" b="1">
                <a:solidFill>
                  <a:srgbClr val="003300"/>
                </a:solidFill>
                <a:latin typeface="Tahoma" pitchFamily="34" charset="0"/>
                <a:ea typeface="楷体_GB2312" pitchFamily="49" charset="-122"/>
              </a:rPr>
              <a:t>对所附原始凭证的审核</a:t>
            </a:r>
          </a:p>
        </p:txBody>
      </p:sp>
      <p:sp>
        <p:nvSpPr>
          <p:cNvPr id="230406" name="AutoShape 6"/>
          <p:cNvSpPr>
            <a:spLocks noChangeArrowheads="1"/>
          </p:cNvSpPr>
          <p:nvPr/>
        </p:nvSpPr>
        <p:spPr bwMode="auto">
          <a:xfrm>
            <a:off x="3657600" y="2819400"/>
            <a:ext cx="3048000" cy="685800"/>
          </a:xfrm>
          <a:prstGeom prst="wedgeRoundRectCallout">
            <a:avLst>
              <a:gd name="adj1" fmla="val -83907"/>
              <a:gd name="adj2" fmla="val -22685"/>
              <a:gd name="adj3" fmla="val 16667"/>
            </a:avLst>
          </a:prstGeom>
          <a:gradFill rotWithShape="0">
            <a:gsLst>
              <a:gs pos="0">
                <a:srgbClr val="FFFF99"/>
              </a:gs>
              <a:gs pos="100000">
                <a:srgbClr val="FFFF99">
                  <a:gamma/>
                  <a:shade val="46275"/>
                  <a:invGamma/>
                </a:srgbClr>
              </a:gs>
            </a:gsLst>
            <a:path path="rect">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spcBef>
                <a:spcPct val="20000"/>
              </a:spcBef>
            </a:pPr>
            <a:r>
              <a:rPr lang="zh-CN" altLang="en-US" b="1">
                <a:solidFill>
                  <a:srgbClr val="003300"/>
                </a:solidFill>
                <a:latin typeface="Tahoma" pitchFamily="34" charset="0"/>
                <a:ea typeface="楷体_GB2312" pitchFamily="49" charset="-122"/>
              </a:rPr>
              <a:t>对会计分录的审核</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30404"/>
                                        </p:tgtEl>
                                        <p:attrNameLst>
                                          <p:attrName>style.visibility</p:attrName>
                                        </p:attrNameLst>
                                      </p:cBhvr>
                                      <p:to>
                                        <p:strVal val="visible"/>
                                      </p:to>
                                    </p:set>
                                    <p:animEffect transition="in" filter="wipe(up)">
                                      <p:cBhvr>
                                        <p:cTn id="7" dur="500"/>
                                        <p:tgtEl>
                                          <p:spTgt spid="2304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8" fill="hold" grpId="0" nodeType="clickEffect">
                                  <p:stCondLst>
                                    <p:cond delay="0"/>
                                  </p:stCondLst>
                                  <p:childTnLst>
                                    <p:set>
                                      <p:cBhvr>
                                        <p:cTn id="11" dur="1" fill="hold">
                                          <p:stCondLst>
                                            <p:cond delay="0"/>
                                          </p:stCondLst>
                                        </p:cTn>
                                        <p:tgtEl>
                                          <p:spTgt spid="230405"/>
                                        </p:tgtEl>
                                        <p:attrNameLst>
                                          <p:attrName>style.visibility</p:attrName>
                                        </p:attrNameLst>
                                      </p:cBhvr>
                                      <p:to>
                                        <p:strVal val="visible"/>
                                      </p:to>
                                    </p:set>
                                    <p:anim calcmode="lin" valueType="num">
                                      <p:cBhvr>
                                        <p:cTn id="12" dur="500" fill="hold"/>
                                        <p:tgtEl>
                                          <p:spTgt spid="230405"/>
                                        </p:tgtEl>
                                        <p:attrNameLst>
                                          <p:attrName>ppt_x</p:attrName>
                                        </p:attrNameLst>
                                      </p:cBhvr>
                                      <p:tavLst>
                                        <p:tav tm="0">
                                          <p:val>
                                            <p:strVal val="#ppt_x-#ppt_w/2"/>
                                          </p:val>
                                        </p:tav>
                                        <p:tav tm="100000">
                                          <p:val>
                                            <p:strVal val="#ppt_x"/>
                                          </p:val>
                                        </p:tav>
                                      </p:tavLst>
                                    </p:anim>
                                    <p:anim calcmode="lin" valueType="num">
                                      <p:cBhvr>
                                        <p:cTn id="13" dur="500" fill="hold"/>
                                        <p:tgtEl>
                                          <p:spTgt spid="230405"/>
                                        </p:tgtEl>
                                        <p:attrNameLst>
                                          <p:attrName>ppt_y</p:attrName>
                                        </p:attrNameLst>
                                      </p:cBhvr>
                                      <p:tavLst>
                                        <p:tav tm="0">
                                          <p:val>
                                            <p:strVal val="#ppt_y"/>
                                          </p:val>
                                        </p:tav>
                                        <p:tav tm="100000">
                                          <p:val>
                                            <p:strVal val="#ppt_y"/>
                                          </p:val>
                                        </p:tav>
                                      </p:tavLst>
                                    </p:anim>
                                    <p:anim calcmode="lin" valueType="num">
                                      <p:cBhvr>
                                        <p:cTn id="14" dur="500" fill="hold"/>
                                        <p:tgtEl>
                                          <p:spTgt spid="230405"/>
                                        </p:tgtEl>
                                        <p:attrNameLst>
                                          <p:attrName>ppt_w</p:attrName>
                                        </p:attrNameLst>
                                      </p:cBhvr>
                                      <p:tavLst>
                                        <p:tav tm="0">
                                          <p:val>
                                            <p:fltVal val="0"/>
                                          </p:val>
                                        </p:tav>
                                        <p:tav tm="100000">
                                          <p:val>
                                            <p:strVal val="#ppt_w"/>
                                          </p:val>
                                        </p:tav>
                                      </p:tavLst>
                                    </p:anim>
                                    <p:anim calcmode="lin" valueType="num">
                                      <p:cBhvr>
                                        <p:cTn id="15" dur="500" fill="hold"/>
                                        <p:tgtEl>
                                          <p:spTgt spid="230405"/>
                                        </p:tgtEl>
                                        <p:attrNameLst>
                                          <p:attrName>ppt_h</p:attrName>
                                        </p:attrNameLst>
                                      </p:cBhvr>
                                      <p:tavLst>
                                        <p:tav tm="0">
                                          <p:val>
                                            <p:strVal val="#ppt_h"/>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17" presetClass="entr" presetSubtype="8" fill="hold" grpId="0" nodeType="clickEffect">
                                  <p:stCondLst>
                                    <p:cond delay="0"/>
                                  </p:stCondLst>
                                  <p:childTnLst>
                                    <p:set>
                                      <p:cBhvr>
                                        <p:cTn id="19" dur="1" fill="hold">
                                          <p:stCondLst>
                                            <p:cond delay="0"/>
                                          </p:stCondLst>
                                        </p:cTn>
                                        <p:tgtEl>
                                          <p:spTgt spid="230406"/>
                                        </p:tgtEl>
                                        <p:attrNameLst>
                                          <p:attrName>style.visibility</p:attrName>
                                        </p:attrNameLst>
                                      </p:cBhvr>
                                      <p:to>
                                        <p:strVal val="visible"/>
                                      </p:to>
                                    </p:set>
                                    <p:anim calcmode="lin" valueType="num">
                                      <p:cBhvr>
                                        <p:cTn id="20" dur="500" fill="hold"/>
                                        <p:tgtEl>
                                          <p:spTgt spid="230406"/>
                                        </p:tgtEl>
                                        <p:attrNameLst>
                                          <p:attrName>ppt_x</p:attrName>
                                        </p:attrNameLst>
                                      </p:cBhvr>
                                      <p:tavLst>
                                        <p:tav tm="0">
                                          <p:val>
                                            <p:strVal val="#ppt_x-#ppt_w/2"/>
                                          </p:val>
                                        </p:tav>
                                        <p:tav tm="100000">
                                          <p:val>
                                            <p:strVal val="#ppt_x"/>
                                          </p:val>
                                        </p:tav>
                                      </p:tavLst>
                                    </p:anim>
                                    <p:anim calcmode="lin" valueType="num">
                                      <p:cBhvr>
                                        <p:cTn id="21" dur="500" fill="hold"/>
                                        <p:tgtEl>
                                          <p:spTgt spid="230406"/>
                                        </p:tgtEl>
                                        <p:attrNameLst>
                                          <p:attrName>ppt_y</p:attrName>
                                        </p:attrNameLst>
                                      </p:cBhvr>
                                      <p:tavLst>
                                        <p:tav tm="0">
                                          <p:val>
                                            <p:strVal val="#ppt_y"/>
                                          </p:val>
                                        </p:tav>
                                        <p:tav tm="100000">
                                          <p:val>
                                            <p:strVal val="#ppt_y"/>
                                          </p:val>
                                        </p:tav>
                                      </p:tavLst>
                                    </p:anim>
                                    <p:anim calcmode="lin" valueType="num">
                                      <p:cBhvr>
                                        <p:cTn id="22" dur="500" fill="hold"/>
                                        <p:tgtEl>
                                          <p:spTgt spid="230406"/>
                                        </p:tgtEl>
                                        <p:attrNameLst>
                                          <p:attrName>ppt_w</p:attrName>
                                        </p:attrNameLst>
                                      </p:cBhvr>
                                      <p:tavLst>
                                        <p:tav tm="0">
                                          <p:val>
                                            <p:fltVal val="0"/>
                                          </p:val>
                                        </p:tav>
                                        <p:tav tm="100000">
                                          <p:val>
                                            <p:strVal val="#ppt_w"/>
                                          </p:val>
                                        </p:tav>
                                      </p:tavLst>
                                    </p:anim>
                                    <p:anim calcmode="lin" valueType="num">
                                      <p:cBhvr>
                                        <p:cTn id="23" dur="500" fill="hold"/>
                                        <p:tgtEl>
                                          <p:spTgt spid="23040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4" grpId="0" animBg="1" autoUpdateAnimBg="0"/>
      <p:bldP spid="230405" grpId="0" animBg="1" autoUpdateAnimBg="0"/>
      <p:bldP spid="230406" grpId="0"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7" name="Oval 3"/>
          <p:cNvSpPr>
            <a:spLocks noChangeArrowheads="1"/>
          </p:cNvSpPr>
          <p:nvPr/>
        </p:nvSpPr>
        <p:spPr bwMode="auto">
          <a:xfrm>
            <a:off x="381000" y="4038600"/>
            <a:ext cx="3962400" cy="990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b="1">
                <a:solidFill>
                  <a:srgbClr val="FF0000"/>
                </a:solidFill>
                <a:ea typeface="方正大黑简体" charset="-122"/>
              </a:rPr>
              <a:t>会计凭证传递的要求</a:t>
            </a:r>
            <a:r>
              <a:rPr lang="zh-CN" altLang="en-US">
                <a:solidFill>
                  <a:srgbClr val="FF0000"/>
                </a:solidFill>
                <a:ea typeface="方正大黑简体" charset="-122"/>
              </a:rPr>
              <a:t> </a:t>
            </a:r>
          </a:p>
        </p:txBody>
      </p:sp>
      <p:sp>
        <p:nvSpPr>
          <p:cNvPr id="231429" name="Text Box 5"/>
          <p:cNvSpPr txBox="1">
            <a:spLocks noChangeArrowheads="1"/>
          </p:cNvSpPr>
          <p:nvPr/>
        </p:nvSpPr>
        <p:spPr bwMode="auto">
          <a:xfrm>
            <a:off x="468313" y="404813"/>
            <a:ext cx="8447087"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3200" b="1" dirty="0" smtClean="0">
                <a:solidFill>
                  <a:schemeClr val="bg1"/>
                </a:solidFill>
                <a:effectLst>
                  <a:outerShdw blurRad="38100" dist="38100" dir="2700000" algn="tl">
                    <a:srgbClr val="000000"/>
                  </a:outerShdw>
                </a:effectLst>
              </a:rPr>
              <a:t>          </a:t>
            </a:r>
            <a:r>
              <a:rPr lang="zh-CN" altLang="en-US" sz="3600" b="1" dirty="0" smtClean="0">
                <a:solidFill>
                  <a:schemeClr val="bg1"/>
                </a:solidFill>
                <a:effectLst>
                  <a:outerShdw blurRad="38100" dist="38100" dir="2700000" algn="tl">
                    <a:srgbClr val="000000"/>
                  </a:outerShdw>
                </a:effectLst>
                <a:latin typeface="华文楷体" pitchFamily="2" charset="-122"/>
                <a:ea typeface="华文楷体" pitchFamily="2" charset="-122"/>
              </a:rPr>
              <a:t>第四</a:t>
            </a:r>
            <a:r>
              <a:rPr lang="zh-CN" altLang="en-US" sz="3600" b="1" dirty="0">
                <a:solidFill>
                  <a:schemeClr val="bg1"/>
                </a:solidFill>
                <a:effectLst>
                  <a:outerShdw blurRad="38100" dist="38100" dir="2700000" algn="tl">
                    <a:srgbClr val="000000"/>
                  </a:outerShdw>
                </a:effectLst>
                <a:latin typeface="华文楷体" pitchFamily="2" charset="-122"/>
                <a:ea typeface="华文楷体" pitchFamily="2" charset="-122"/>
              </a:rPr>
              <a:t>节   会计凭证的传递和保管</a:t>
            </a:r>
          </a:p>
          <a:p>
            <a:endParaRPr lang="en-US" altLang="zh-CN" b="1" dirty="0" smtClean="0">
              <a:solidFill>
                <a:schemeClr val="bg1"/>
              </a:solidFill>
            </a:endParaRPr>
          </a:p>
          <a:p>
            <a:r>
              <a:rPr lang="zh-CN" altLang="en-US" b="1" dirty="0" smtClean="0">
                <a:solidFill>
                  <a:schemeClr val="bg1"/>
                </a:solidFill>
              </a:rPr>
              <a:t>一</a:t>
            </a:r>
            <a:r>
              <a:rPr lang="zh-CN" altLang="en-US" b="1" dirty="0">
                <a:solidFill>
                  <a:schemeClr val="bg1"/>
                </a:solidFill>
              </a:rPr>
              <a:t>、传递</a:t>
            </a:r>
          </a:p>
          <a:p>
            <a:r>
              <a:rPr lang="en-US" altLang="zh-CN" b="1" dirty="0">
                <a:solidFill>
                  <a:schemeClr val="bg1"/>
                </a:solidFill>
              </a:rPr>
              <a:t>1</a:t>
            </a:r>
            <a:r>
              <a:rPr lang="en-US" altLang="zh-CN" dirty="0">
                <a:solidFill>
                  <a:schemeClr val="bg1"/>
                </a:solidFill>
              </a:rPr>
              <a:t>.</a:t>
            </a:r>
            <a:r>
              <a:rPr lang="zh-CN" altLang="en-US" dirty="0">
                <a:solidFill>
                  <a:schemeClr val="bg1"/>
                </a:solidFill>
              </a:rPr>
              <a:t>概念</a:t>
            </a:r>
            <a:r>
              <a:rPr lang="zh-CN" altLang="en-US" dirty="0" smtClean="0">
                <a:solidFill>
                  <a:schemeClr val="bg1"/>
                </a:solidFill>
              </a:rPr>
              <a:t>：</a:t>
            </a:r>
            <a:r>
              <a:rPr lang="zh-CN" altLang="en-US" dirty="0" smtClean="0">
                <a:solidFill>
                  <a:schemeClr val="bg1"/>
                </a:solidFill>
                <a:latin typeface="宋体" pitchFamily="2" charset="-122"/>
              </a:rPr>
              <a:t>会计</a:t>
            </a:r>
            <a:r>
              <a:rPr lang="zh-CN" altLang="en-US" dirty="0">
                <a:solidFill>
                  <a:schemeClr val="bg1"/>
                </a:solidFill>
                <a:latin typeface="宋体" pitchFamily="2" charset="-122"/>
              </a:rPr>
              <a:t>凭证的传递是在会计凭证的编制到归档保管的过程中，在有关单位和人员之间传送的顺序、时间和手续。</a:t>
            </a:r>
            <a:r>
              <a:rPr lang="zh-CN" altLang="en-US" dirty="0"/>
              <a:t> </a:t>
            </a:r>
          </a:p>
        </p:txBody>
      </p:sp>
      <p:sp>
        <p:nvSpPr>
          <p:cNvPr id="231430" name="Oval 6"/>
          <p:cNvSpPr>
            <a:spLocks noChangeArrowheads="1"/>
          </p:cNvSpPr>
          <p:nvPr/>
        </p:nvSpPr>
        <p:spPr bwMode="auto">
          <a:xfrm>
            <a:off x="4495800" y="3048000"/>
            <a:ext cx="3429000" cy="685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b="1">
                <a:solidFill>
                  <a:srgbClr val="003300"/>
                </a:solidFill>
                <a:latin typeface="宋体" pitchFamily="2" charset="-122"/>
              </a:rPr>
              <a:t>传递的程序要合理</a:t>
            </a:r>
            <a:r>
              <a:rPr lang="zh-CN" altLang="en-US"/>
              <a:t> </a:t>
            </a:r>
          </a:p>
        </p:txBody>
      </p:sp>
      <p:sp>
        <p:nvSpPr>
          <p:cNvPr id="231431" name="Oval 7"/>
          <p:cNvSpPr>
            <a:spLocks noChangeArrowheads="1"/>
          </p:cNvSpPr>
          <p:nvPr/>
        </p:nvSpPr>
        <p:spPr bwMode="auto">
          <a:xfrm>
            <a:off x="5029200" y="4191000"/>
            <a:ext cx="3505200" cy="762000"/>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b="1">
                <a:latin typeface="宋体" pitchFamily="2" charset="-122"/>
              </a:rPr>
              <a:t>传递的时间要节约</a:t>
            </a:r>
            <a:r>
              <a:rPr lang="zh-CN" altLang="en-US"/>
              <a:t> </a:t>
            </a:r>
          </a:p>
        </p:txBody>
      </p:sp>
      <p:sp>
        <p:nvSpPr>
          <p:cNvPr id="231432" name="Oval 8"/>
          <p:cNvSpPr>
            <a:spLocks noChangeArrowheads="1"/>
          </p:cNvSpPr>
          <p:nvPr/>
        </p:nvSpPr>
        <p:spPr bwMode="auto">
          <a:xfrm>
            <a:off x="3962400" y="5486400"/>
            <a:ext cx="3962400" cy="762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b="1">
                <a:solidFill>
                  <a:srgbClr val="003300"/>
                </a:solidFill>
                <a:latin typeface="宋体" pitchFamily="2" charset="-122"/>
              </a:rPr>
              <a:t>传递的手续要严密</a:t>
            </a:r>
            <a:r>
              <a:rPr lang="zh-CN" altLang="en-US" b="1"/>
              <a:t> </a:t>
            </a:r>
          </a:p>
        </p:txBody>
      </p:sp>
      <p:sp>
        <p:nvSpPr>
          <p:cNvPr id="231433" name="Line 9"/>
          <p:cNvSpPr>
            <a:spLocks noChangeShapeType="1"/>
          </p:cNvSpPr>
          <p:nvPr/>
        </p:nvSpPr>
        <p:spPr bwMode="auto">
          <a:xfrm flipV="1">
            <a:off x="4343400" y="3657600"/>
            <a:ext cx="14478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31434" name="Line 10"/>
          <p:cNvSpPr>
            <a:spLocks noChangeShapeType="1"/>
          </p:cNvSpPr>
          <p:nvPr/>
        </p:nvSpPr>
        <p:spPr bwMode="auto">
          <a:xfrm>
            <a:off x="4343400" y="4572000"/>
            <a:ext cx="685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31435" name="Line 11"/>
          <p:cNvSpPr>
            <a:spLocks noChangeShapeType="1"/>
          </p:cNvSpPr>
          <p:nvPr/>
        </p:nvSpPr>
        <p:spPr bwMode="auto">
          <a:xfrm>
            <a:off x="4419600" y="4572000"/>
            <a:ext cx="16764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1429"/>
                                        </p:tgtEl>
                                        <p:attrNameLst>
                                          <p:attrName>style.visibility</p:attrName>
                                        </p:attrNameLst>
                                      </p:cBhvr>
                                      <p:to>
                                        <p:strVal val="visible"/>
                                      </p:to>
                                    </p:set>
                                    <p:anim calcmode="lin" valueType="num">
                                      <p:cBhvr additive="base">
                                        <p:cTn id="7" dur="500" fill="hold"/>
                                        <p:tgtEl>
                                          <p:spTgt spid="231429"/>
                                        </p:tgtEl>
                                        <p:attrNameLst>
                                          <p:attrName>ppt_x</p:attrName>
                                        </p:attrNameLst>
                                      </p:cBhvr>
                                      <p:tavLst>
                                        <p:tav tm="0">
                                          <p:val>
                                            <p:strVal val="0-#ppt_w/2"/>
                                          </p:val>
                                        </p:tav>
                                        <p:tav tm="100000">
                                          <p:val>
                                            <p:strVal val="#ppt_x"/>
                                          </p:val>
                                        </p:tav>
                                      </p:tavLst>
                                    </p:anim>
                                    <p:anim calcmode="lin" valueType="num">
                                      <p:cBhvr additive="base">
                                        <p:cTn id="8" dur="500" fill="hold"/>
                                        <p:tgtEl>
                                          <p:spTgt spid="23142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1427"/>
                                        </p:tgtEl>
                                        <p:attrNameLst>
                                          <p:attrName>style.visibility</p:attrName>
                                        </p:attrNameLst>
                                      </p:cBhvr>
                                      <p:to>
                                        <p:strVal val="visible"/>
                                      </p:to>
                                    </p:set>
                                    <p:anim calcmode="lin" valueType="num">
                                      <p:cBhvr additive="base">
                                        <p:cTn id="13" dur="500" fill="hold"/>
                                        <p:tgtEl>
                                          <p:spTgt spid="231427"/>
                                        </p:tgtEl>
                                        <p:attrNameLst>
                                          <p:attrName>ppt_x</p:attrName>
                                        </p:attrNameLst>
                                      </p:cBhvr>
                                      <p:tavLst>
                                        <p:tav tm="0">
                                          <p:val>
                                            <p:strVal val="0-#ppt_w/2"/>
                                          </p:val>
                                        </p:tav>
                                        <p:tav tm="100000">
                                          <p:val>
                                            <p:strVal val="#ppt_x"/>
                                          </p:val>
                                        </p:tav>
                                      </p:tavLst>
                                    </p:anim>
                                    <p:anim calcmode="lin" valueType="num">
                                      <p:cBhvr additive="base">
                                        <p:cTn id="14" dur="500" fill="hold"/>
                                        <p:tgtEl>
                                          <p:spTgt spid="23142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1433"/>
                                        </p:tgtEl>
                                        <p:attrNameLst>
                                          <p:attrName>style.visibility</p:attrName>
                                        </p:attrNameLst>
                                      </p:cBhvr>
                                      <p:to>
                                        <p:strVal val="visible"/>
                                      </p:to>
                                    </p:set>
                                    <p:anim calcmode="lin" valueType="num">
                                      <p:cBhvr additive="base">
                                        <p:cTn id="19" dur="500" fill="hold"/>
                                        <p:tgtEl>
                                          <p:spTgt spid="231433"/>
                                        </p:tgtEl>
                                        <p:attrNameLst>
                                          <p:attrName>ppt_x</p:attrName>
                                        </p:attrNameLst>
                                      </p:cBhvr>
                                      <p:tavLst>
                                        <p:tav tm="0">
                                          <p:val>
                                            <p:strVal val="0-#ppt_w/2"/>
                                          </p:val>
                                        </p:tav>
                                        <p:tav tm="100000">
                                          <p:val>
                                            <p:strVal val="#ppt_x"/>
                                          </p:val>
                                        </p:tav>
                                      </p:tavLst>
                                    </p:anim>
                                    <p:anim calcmode="lin" valueType="num">
                                      <p:cBhvr additive="base">
                                        <p:cTn id="20" dur="500" fill="hold"/>
                                        <p:tgtEl>
                                          <p:spTgt spid="231433"/>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1430"/>
                                        </p:tgtEl>
                                        <p:attrNameLst>
                                          <p:attrName>style.visibility</p:attrName>
                                        </p:attrNameLst>
                                      </p:cBhvr>
                                      <p:to>
                                        <p:strVal val="visible"/>
                                      </p:to>
                                    </p:set>
                                    <p:anim calcmode="lin" valueType="num">
                                      <p:cBhvr additive="base">
                                        <p:cTn id="25" dur="500" fill="hold"/>
                                        <p:tgtEl>
                                          <p:spTgt spid="231430"/>
                                        </p:tgtEl>
                                        <p:attrNameLst>
                                          <p:attrName>ppt_x</p:attrName>
                                        </p:attrNameLst>
                                      </p:cBhvr>
                                      <p:tavLst>
                                        <p:tav tm="0">
                                          <p:val>
                                            <p:strVal val="0-#ppt_w/2"/>
                                          </p:val>
                                        </p:tav>
                                        <p:tav tm="100000">
                                          <p:val>
                                            <p:strVal val="#ppt_x"/>
                                          </p:val>
                                        </p:tav>
                                      </p:tavLst>
                                    </p:anim>
                                    <p:anim calcmode="lin" valueType="num">
                                      <p:cBhvr additive="base">
                                        <p:cTn id="26" dur="500" fill="hold"/>
                                        <p:tgtEl>
                                          <p:spTgt spid="231430"/>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31434"/>
                                        </p:tgtEl>
                                        <p:attrNameLst>
                                          <p:attrName>style.visibility</p:attrName>
                                        </p:attrNameLst>
                                      </p:cBhvr>
                                      <p:to>
                                        <p:strVal val="visible"/>
                                      </p:to>
                                    </p:set>
                                    <p:anim calcmode="lin" valueType="num">
                                      <p:cBhvr additive="base">
                                        <p:cTn id="31" dur="500" fill="hold"/>
                                        <p:tgtEl>
                                          <p:spTgt spid="231434"/>
                                        </p:tgtEl>
                                        <p:attrNameLst>
                                          <p:attrName>ppt_x</p:attrName>
                                        </p:attrNameLst>
                                      </p:cBhvr>
                                      <p:tavLst>
                                        <p:tav tm="0">
                                          <p:val>
                                            <p:strVal val="0-#ppt_w/2"/>
                                          </p:val>
                                        </p:tav>
                                        <p:tav tm="100000">
                                          <p:val>
                                            <p:strVal val="#ppt_x"/>
                                          </p:val>
                                        </p:tav>
                                      </p:tavLst>
                                    </p:anim>
                                    <p:anim calcmode="lin" valueType="num">
                                      <p:cBhvr additive="base">
                                        <p:cTn id="32" dur="500" fill="hold"/>
                                        <p:tgtEl>
                                          <p:spTgt spid="231434"/>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31431"/>
                                        </p:tgtEl>
                                        <p:attrNameLst>
                                          <p:attrName>style.visibility</p:attrName>
                                        </p:attrNameLst>
                                      </p:cBhvr>
                                      <p:to>
                                        <p:strVal val="visible"/>
                                      </p:to>
                                    </p:set>
                                    <p:anim calcmode="lin" valueType="num">
                                      <p:cBhvr additive="base">
                                        <p:cTn id="37" dur="500" fill="hold"/>
                                        <p:tgtEl>
                                          <p:spTgt spid="231431"/>
                                        </p:tgtEl>
                                        <p:attrNameLst>
                                          <p:attrName>ppt_x</p:attrName>
                                        </p:attrNameLst>
                                      </p:cBhvr>
                                      <p:tavLst>
                                        <p:tav tm="0">
                                          <p:val>
                                            <p:strVal val="0-#ppt_w/2"/>
                                          </p:val>
                                        </p:tav>
                                        <p:tav tm="100000">
                                          <p:val>
                                            <p:strVal val="#ppt_x"/>
                                          </p:val>
                                        </p:tav>
                                      </p:tavLst>
                                    </p:anim>
                                    <p:anim calcmode="lin" valueType="num">
                                      <p:cBhvr additive="base">
                                        <p:cTn id="38" dur="500" fill="hold"/>
                                        <p:tgtEl>
                                          <p:spTgt spid="231431"/>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31435"/>
                                        </p:tgtEl>
                                        <p:attrNameLst>
                                          <p:attrName>style.visibility</p:attrName>
                                        </p:attrNameLst>
                                      </p:cBhvr>
                                      <p:to>
                                        <p:strVal val="visible"/>
                                      </p:to>
                                    </p:set>
                                    <p:anim calcmode="lin" valueType="num">
                                      <p:cBhvr additive="base">
                                        <p:cTn id="43" dur="500" fill="hold"/>
                                        <p:tgtEl>
                                          <p:spTgt spid="231435"/>
                                        </p:tgtEl>
                                        <p:attrNameLst>
                                          <p:attrName>ppt_x</p:attrName>
                                        </p:attrNameLst>
                                      </p:cBhvr>
                                      <p:tavLst>
                                        <p:tav tm="0">
                                          <p:val>
                                            <p:strVal val="0-#ppt_w/2"/>
                                          </p:val>
                                        </p:tav>
                                        <p:tav tm="100000">
                                          <p:val>
                                            <p:strVal val="#ppt_x"/>
                                          </p:val>
                                        </p:tav>
                                      </p:tavLst>
                                    </p:anim>
                                    <p:anim calcmode="lin" valueType="num">
                                      <p:cBhvr additive="base">
                                        <p:cTn id="44" dur="500" fill="hold"/>
                                        <p:tgtEl>
                                          <p:spTgt spid="231435"/>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31432"/>
                                        </p:tgtEl>
                                        <p:attrNameLst>
                                          <p:attrName>style.visibility</p:attrName>
                                        </p:attrNameLst>
                                      </p:cBhvr>
                                      <p:to>
                                        <p:strVal val="visible"/>
                                      </p:to>
                                    </p:set>
                                    <p:anim calcmode="lin" valueType="num">
                                      <p:cBhvr additive="base">
                                        <p:cTn id="49" dur="500" fill="hold"/>
                                        <p:tgtEl>
                                          <p:spTgt spid="231432"/>
                                        </p:tgtEl>
                                        <p:attrNameLst>
                                          <p:attrName>ppt_x</p:attrName>
                                        </p:attrNameLst>
                                      </p:cBhvr>
                                      <p:tavLst>
                                        <p:tav tm="0">
                                          <p:val>
                                            <p:strVal val="0-#ppt_w/2"/>
                                          </p:val>
                                        </p:tav>
                                        <p:tav tm="100000">
                                          <p:val>
                                            <p:strVal val="#ppt_x"/>
                                          </p:val>
                                        </p:tav>
                                      </p:tavLst>
                                    </p:anim>
                                    <p:anim calcmode="lin" valueType="num">
                                      <p:cBhvr additive="base">
                                        <p:cTn id="50" dur="500" fill="hold"/>
                                        <p:tgtEl>
                                          <p:spTgt spid="2314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7" grpId="0" animBg="1" autoUpdateAnimBg="0"/>
      <p:bldP spid="231429" grpId="0" autoUpdateAnimBg="0"/>
      <p:bldP spid="231430" grpId="0" animBg="1" autoUpdateAnimBg="0"/>
      <p:bldP spid="231431" grpId="0" animBg="1" autoUpdateAnimBg="0"/>
      <p:bldP spid="231432" grpId="0" animBg="1" autoUpdateAnimBg="0"/>
      <p:bldP spid="231433" grpId="0" animBg="1"/>
      <p:bldP spid="231434" grpId="0" animBg="1"/>
      <p:bldP spid="23143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3"/>
          <p:cNvSpPr txBox="1">
            <a:spLocks noChangeArrowheads="1"/>
          </p:cNvSpPr>
          <p:nvPr/>
        </p:nvSpPr>
        <p:spPr bwMode="auto">
          <a:xfrm>
            <a:off x="250825" y="1125538"/>
            <a:ext cx="8893175"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3600" b="1" dirty="0" smtClean="0">
                <a:solidFill>
                  <a:schemeClr val="bg1"/>
                </a:solidFill>
                <a:latin typeface="隶书" pitchFamily="49" charset="-122"/>
                <a:ea typeface="隶书" pitchFamily="49" charset="-122"/>
              </a:rPr>
              <a:t>2</a:t>
            </a:r>
            <a:r>
              <a:rPr lang="en-US" altLang="zh-CN" sz="3600" b="1" dirty="0">
                <a:solidFill>
                  <a:schemeClr val="bg1"/>
                </a:solidFill>
                <a:latin typeface="隶书" pitchFamily="49" charset="-122"/>
                <a:ea typeface="隶书" pitchFamily="49" charset="-122"/>
              </a:rPr>
              <a:t>.</a:t>
            </a:r>
            <a:r>
              <a:rPr lang="zh-CN" altLang="en-US" sz="3600" b="1" dirty="0">
                <a:solidFill>
                  <a:schemeClr val="bg1"/>
                </a:solidFill>
                <a:latin typeface="隶书" pitchFamily="49" charset="-122"/>
                <a:ea typeface="隶书" pitchFamily="49" charset="-122"/>
              </a:rPr>
              <a:t>传递程序的确定</a:t>
            </a:r>
          </a:p>
          <a:p>
            <a:r>
              <a:rPr lang="zh-CN" altLang="en-US" sz="3600" b="1" dirty="0">
                <a:solidFill>
                  <a:schemeClr val="bg1"/>
                </a:solidFill>
                <a:latin typeface="隶书" pitchFamily="49" charset="-122"/>
                <a:ea typeface="隶书" pitchFamily="49" charset="-122"/>
              </a:rPr>
              <a:t>（</a:t>
            </a:r>
            <a:r>
              <a:rPr lang="en-US" altLang="zh-CN" sz="3600" b="1" dirty="0">
                <a:solidFill>
                  <a:schemeClr val="bg1"/>
                </a:solidFill>
                <a:latin typeface="隶书" pitchFamily="49" charset="-122"/>
                <a:ea typeface="隶书" pitchFamily="49" charset="-122"/>
              </a:rPr>
              <a:t>1</a:t>
            </a:r>
            <a:r>
              <a:rPr lang="zh-CN" altLang="en-US" sz="3600" b="1" dirty="0">
                <a:solidFill>
                  <a:schemeClr val="bg1"/>
                </a:solidFill>
                <a:latin typeface="隶书" pitchFamily="49" charset="-122"/>
                <a:ea typeface="隶书" pitchFamily="49" charset="-122"/>
              </a:rPr>
              <a:t>）确定传递的环节；</a:t>
            </a:r>
          </a:p>
          <a:p>
            <a:r>
              <a:rPr lang="zh-CN" altLang="en-US" sz="3600" b="1" dirty="0">
                <a:solidFill>
                  <a:schemeClr val="bg1"/>
                </a:solidFill>
                <a:latin typeface="隶书" pitchFamily="49" charset="-122"/>
                <a:ea typeface="隶书" pitchFamily="49" charset="-122"/>
              </a:rPr>
              <a:t>（</a:t>
            </a:r>
            <a:r>
              <a:rPr lang="en-US" altLang="zh-CN" sz="3600" b="1" dirty="0">
                <a:solidFill>
                  <a:schemeClr val="bg1"/>
                </a:solidFill>
                <a:latin typeface="隶书" pitchFamily="49" charset="-122"/>
                <a:ea typeface="隶书" pitchFamily="49" charset="-122"/>
              </a:rPr>
              <a:t>2</a:t>
            </a:r>
            <a:r>
              <a:rPr lang="zh-CN" altLang="en-US" sz="3600" b="1" dirty="0">
                <a:solidFill>
                  <a:schemeClr val="bg1"/>
                </a:solidFill>
                <a:latin typeface="隶书" pitchFamily="49" charset="-122"/>
                <a:ea typeface="隶书" pitchFamily="49" charset="-122"/>
              </a:rPr>
              <a:t>）明确每一环节的停留时间；</a:t>
            </a:r>
          </a:p>
          <a:p>
            <a:r>
              <a:rPr lang="zh-CN" altLang="en-US" sz="3600" b="1" dirty="0">
                <a:solidFill>
                  <a:schemeClr val="bg1"/>
                </a:solidFill>
                <a:latin typeface="隶书" pitchFamily="49" charset="-122"/>
                <a:ea typeface="隶书" pitchFamily="49" charset="-122"/>
              </a:rPr>
              <a:t>（</a:t>
            </a:r>
            <a:r>
              <a:rPr lang="en-US" altLang="zh-CN" sz="3600" b="1" dirty="0">
                <a:solidFill>
                  <a:schemeClr val="bg1"/>
                </a:solidFill>
                <a:latin typeface="隶书" pitchFamily="49" charset="-122"/>
                <a:ea typeface="隶书" pitchFamily="49" charset="-122"/>
              </a:rPr>
              <a:t>3</a:t>
            </a:r>
            <a:r>
              <a:rPr lang="zh-CN" altLang="en-US" sz="3600" b="1" dirty="0">
                <a:solidFill>
                  <a:schemeClr val="bg1"/>
                </a:solidFill>
                <a:latin typeface="隶书" pitchFamily="49" charset="-122"/>
                <a:ea typeface="隶书" pitchFamily="49" charset="-122"/>
              </a:rPr>
              <a:t>）制定会计凭证传递过程中的衔接制度。</a:t>
            </a:r>
          </a:p>
          <a:p>
            <a:pPr>
              <a:buFont typeface="Wingdings" pitchFamily="2" charset="2"/>
              <a:buChar char="Ø"/>
            </a:pPr>
            <a:r>
              <a:rPr lang="zh-CN" altLang="en-US" sz="3600" b="1" dirty="0">
                <a:solidFill>
                  <a:schemeClr val="bg1"/>
                </a:solidFill>
                <a:latin typeface="隶书" pitchFamily="49" charset="-122"/>
                <a:ea typeface="隶书" pitchFamily="49" charset="-122"/>
              </a:rPr>
              <a:t> </a:t>
            </a:r>
            <a:r>
              <a:rPr lang="zh-CN" altLang="en-US" sz="3600" b="1" dirty="0">
                <a:solidFill>
                  <a:srgbClr val="FFFF00"/>
                </a:solidFill>
                <a:latin typeface="隶书" pitchFamily="49" charset="-122"/>
                <a:ea typeface="隶书" pitchFamily="49" charset="-122"/>
              </a:rPr>
              <a:t>上一环节随所递凭证附送</a:t>
            </a:r>
            <a:r>
              <a:rPr lang="zh-CN" altLang="en-US" sz="3600" b="1" dirty="0">
                <a:solidFill>
                  <a:srgbClr val="FFFF00"/>
                </a:solidFill>
                <a:latin typeface="Times New Roman"/>
                <a:ea typeface="隶书" pitchFamily="49" charset="-122"/>
              </a:rPr>
              <a:t>“</a:t>
            </a:r>
            <a:r>
              <a:rPr lang="zh-CN" altLang="en-US" sz="3600" b="1" dirty="0">
                <a:solidFill>
                  <a:srgbClr val="FFFF00"/>
                </a:solidFill>
                <a:latin typeface="隶书" pitchFamily="49" charset="-122"/>
                <a:ea typeface="隶书" pitchFamily="49" charset="-122"/>
              </a:rPr>
              <a:t>凭证送达单</a:t>
            </a:r>
            <a:r>
              <a:rPr lang="zh-CN" altLang="en-US" sz="3600" b="1" dirty="0">
                <a:solidFill>
                  <a:srgbClr val="FFFF00"/>
                </a:solidFill>
                <a:latin typeface="Times New Roman"/>
                <a:ea typeface="隶书" pitchFamily="49" charset="-122"/>
              </a:rPr>
              <a:t>”</a:t>
            </a:r>
            <a:r>
              <a:rPr lang="zh-CN" altLang="en-US" sz="3600" b="1" dirty="0">
                <a:solidFill>
                  <a:srgbClr val="FFFF00"/>
                </a:solidFill>
                <a:latin typeface="隶书" pitchFamily="49" charset="-122"/>
                <a:ea typeface="隶书" pitchFamily="49" charset="-122"/>
              </a:rPr>
              <a:t>，列明凭证名称、张数、起讫号数、金额等内容，由下一环节接收人签收。</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119063"/>
            <a:ext cx="2641600"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4800" b="1" dirty="0">
                <a:solidFill>
                  <a:srgbClr val="CC3300"/>
                </a:solidFill>
                <a:ea typeface="隶书" pitchFamily="49" charset="-122"/>
              </a:rPr>
              <a:t>二、保管</a:t>
            </a:r>
          </a:p>
        </p:txBody>
      </p:sp>
      <p:sp>
        <p:nvSpPr>
          <p:cNvPr id="17411" name="Text Box 3"/>
          <p:cNvSpPr txBox="1">
            <a:spLocks noChangeArrowheads="1"/>
          </p:cNvSpPr>
          <p:nvPr/>
        </p:nvSpPr>
        <p:spPr bwMode="auto">
          <a:xfrm>
            <a:off x="0" y="909638"/>
            <a:ext cx="8755923"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600" b="1" dirty="0">
                <a:solidFill>
                  <a:schemeClr val="bg1"/>
                </a:solidFill>
                <a:latin typeface="隶书" pitchFamily="49" charset="-122"/>
                <a:ea typeface="隶书" pitchFamily="49" charset="-122"/>
              </a:rPr>
              <a:t>1.</a:t>
            </a:r>
            <a:r>
              <a:rPr lang="zh-CN" altLang="en-US" sz="3600" b="1" dirty="0">
                <a:solidFill>
                  <a:schemeClr val="bg1"/>
                </a:solidFill>
                <a:latin typeface="隶书" pitchFamily="49" charset="-122"/>
                <a:ea typeface="隶书" pitchFamily="49" charset="-122"/>
              </a:rPr>
              <a:t>概念</a:t>
            </a:r>
            <a:r>
              <a:rPr lang="zh-CN" altLang="en-US" sz="3600" b="1" dirty="0" smtClean="0">
                <a:solidFill>
                  <a:schemeClr val="bg1"/>
                </a:solidFill>
                <a:latin typeface="隶书" pitchFamily="49" charset="-122"/>
                <a:ea typeface="隶书" pitchFamily="49" charset="-122"/>
              </a:rPr>
              <a:t>：</a:t>
            </a:r>
            <a:endParaRPr lang="en-US" altLang="zh-CN" sz="3600" b="1" dirty="0" smtClean="0">
              <a:solidFill>
                <a:schemeClr val="bg1"/>
              </a:solidFill>
              <a:latin typeface="隶书" pitchFamily="49" charset="-122"/>
              <a:ea typeface="隶书" pitchFamily="49" charset="-122"/>
            </a:endParaRPr>
          </a:p>
          <a:p>
            <a:r>
              <a:rPr lang="en-US" altLang="zh-CN" sz="3600" b="1" dirty="0" smtClean="0">
                <a:solidFill>
                  <a:schemeClr val="bg1"/>
                </a:solidFill>
                <a:latin typeface="隶书" pitchFamily="49" charset="-122"/>
                <a:ea typeface="隶书" pitchFamily="49" charset="-122"/>
              </a:rPr>
              <a:t>2</a:t>
            </a:r>
            <a:r>
              <a:rPr lang="en-US" altLang="zh-CN" sz="3600" b="1" dirty="0">
                <a:solidFill>
                  <a:schemeClr val="bg1"/>
                </a:solidFill>
                <a:latin typeface="隶书" pitchFamily="49" charset="-122"/>
                <a:ea typeface="隶书" pitchFamily="49" charset="-122"/>
              </a:rPr>
              <a:t>.</a:t>
            </a:r>
            <a:r>
              <a:rPr lang="zh-CN" altLang="en-US" sz="3600" b="1" dirty="0">
                <a:solidFill>
                  <a:schemeClr val="bg1"/>
                </a:solidFill>
                <a:latin typeface="隶书" pitchFamily="49" charset="-122"/>
                <a:ea typeface="隶书" pitchFamily="49" charset="-122"/>
              </a:rPr>
              <a:t>内容</a:t>
            </a:r>
          </a:p>
          <a:p>
            <a:r>
              <a:rPr lang="zh-CN" altLang="en-US" sz="3600" b="1" dirty="0">
                <a:solidFill>
                  <a:schemeClr val="bg1"/>
                </a:solidFill>
                <a:latin typeface="隶书" pitchFamily="49" charset="-122"/>
                <a:ea typeface="隶书" pitchFamily="49" charset="-122"/>
              </a:rPr>
              <a:t>（</a:t>
            </a:r>
            <a:r>
              <a:rPr lang="en-US" altLang="zh-CN" sz="3600" b="1" dirty="0">
                <a:solidFill>
                  <a:schemeClr val="bg1"/>
                </a:solidFill>
                <a:latin typeface="隶书" pitchFamily="49" charset="-122"/>
                <a:ea typeface="隶书" pitchFamily="49" charset="-122"/>
              </a:rPr>
              <a:t>1</a:t>
            </a:r>
            <a:r>
              <a:rPr lang="zh-CN" altLang="en-US" sz="3600" b="1" dirty="0">
                <a:solidFill>
                  <a:schemeClr val="bg1"/>
                </a:solidFill>
                <a:latin typeface="隶书" pitchFamily="49" charset="-122"/>
                <a:ea typeface="隶书" pitchFamily="49" charset="-122"/>
              </a:rPr>
              <a:t>）装订成册：装订好凭证。</a:t>
            </a:r>
          </a:p>
          <a:p>
            <a:r>
              <a:rPr lang="zh-CN" altLang="en-US" sz="3600" b="1" dirty="0">
                <a:solidFill>
                  <a:schemeClr val="bg1"/>
                </a:solidFill>
                <a:latin typeface="隶书" pitchFamily="49" charset="-122"/>
                <a:ea typeface="隶书" pitchFamily="49" charset="-122"/>
              </a:rPr>
              <a:t>（</a:t>
            </a:r>
            <a:r>
              <a:rPr lang="en-US" altLang="zh-CN" sz="3600" b="1" dirty="0">
                <a:solidFill>
                  <a:schemeClr val="bg1"/>
                </a:solidFill>
                <a:latin typeface="隶书" pitchFamily="49" charset="-122"/>
                <a:ea typeface="隶书" pitchFamily="49" charset="-122"/>
              </a:rPr>
              <a:t>2</a:t>
            </a:r>
            <a:r>
              <a:rPr lang="zh-CN" altLang="en-US" sz="3600" b="1" dirty="0">
                <a:solidFill>
                  <a:schemeClr val="bg1"/>
                </a:solidFill>
                <a:latin typeface="隶书" pitchFamily="49" charset="-122"/>
                <a:ea typeface="隶书" pitchFamily="49" charset="-122"/>
              </a:rPr>
              <a:t>）妥善保管：建立会计档案。</a:t>
            </a:r>
          </a:p>
          <a:p>
            <a:r>
              <a:rPr lang="zh-CN" altLang="en-US" sz="3600" b="1" dirty="0">
                <a:solidFill>
                  <a:schemeClr val="bg1"/>
                </a:solidFill>
                <a:latin typeface="隶书" pitchFamily="49" charset="-122"/>
                <a:ea typeface="隶书" pitchFamily="49" charset="-122"/>
              </a:rPr>
              <a:t>（</a:t>
            </a:r>
            <a:r>
              <a:rPr lang="en-US" altLang="zh-CN" sz="3600" b="1" dirty="0">
                <a:solidFill>
                  <a:schemeClr val="bg1"/>
                </a:solidFill>
                <a:latin typeface="隶书" pitchFamily="49" charset="-122"/>
                <a:ea typeface="隶书" pitchFamily="49" charset="-122"/>
              </a:rPr>
              <a:t>3</a:t>
            </a:r>
            <a:r>
              <a:rPr lang="zh-CN" altLang="en-US" sz="3600" b="1" dirty="0">
                <a:solidFill>
                  <a:schemeClr val="bg1"/>
                </a:solidFill>
                <a:latin typeface="隶书" pitchFamily="49" charset="-122"/>
                <a:ea typeface="隶书" pitchFamily="49" charset="-122"/>
              </a:rPr>
              <a:t>）不能任意拆取。未经批准不能抽取。</a:t>
            </a:r>
          </a:p>
          <a:p>
            <a:r>
              <a:rPr lang="zh-CN" altLang="en-US" sz="3600" b="1" dirty="0">
                <a:solidFill>
                  <a:schemeClr val="bg1"/>
                </a:solidFill>
                <a:latin typeface="隶书" pitchFamily="49" charset="-122"/>
                <a:ea typeface="隶书" pitchFamily="49" charset="-122"/>
              </a:rPr>
              <a:t>（</a:t>
            </a:r>
            <a:r>
              <a:rPr lang="en-US" altLang="zh-CN" sz="3600" b="1" dirty="0">
                <a:solidFill>
                  <a:schemeClr val="bg1"/>
                </a:solidFill>
                <a:latin typeface="隶书" pitchFamily="49" charset="-122"/>
                <a:ea typeface="隶书" pitchFamily="49" charset="-122"/>
              </a:rPr>
              <a:t>4</a:t>
            </a:r>
            <a:r>
              <a:rPr lang="zh-CN" altLang="en-US" sz="3600" b="1" dirty="0">
                <a:solidFill>
                  <a:schemeClr val="bg1"/>
                </a:solidFill>
                <a:latin typeface="隶书" pitchFamily="49" charset="-122"/>
                <a:ea typeface="隶书" pitchFamily="49" charset="-122"/>
              </a:rPr>
              <a:t>）保管期限长：按国家有关规定</a:t>
            </a:r>
            <a:r>
              <a:rPr lang="en-US" altLang="zh-CN" sz="3600" b="1" dirty="0">
                <a:solidFill>
                  <a:schemeClr val="bg1"/>
                </a:solidFill>
                <a:latin typeface="隶书" pitchFamily="49" charset="-122"/>
                <a:ea typeface="隶书" pitchFamily="49" charset="-122"/>
              </a:rPr>
              <a:t>P106</a:t>
            </a:r>
          </a:p>
          <a:p>
            <a:r>
              <a:rPr lang="zh-CN" altLang="en-US" sz="3600" b="1" dirty="0">
                <a:solidFill>
                  <a:schemeClr val="bg1"/>
                </a:solidFill>
                <a:latin typeface="隶书" pitchFamily="49" charset="-122"/>
                <a:ea typeface="隶书" pitchFamily="49" charset="-122"/>
              </a:rPr>
              <a:t>保管及销毁过期凭证；</a:t>
            </a:r>
          </a:p>
          <a:p>
            <a:r>
              <a:rPr lang="zh-CN" altLang="en-US" sz="3600" b="1" dirty="0">
                <a:solidFill>
                  <a:schemeClr val="bg1"/>
                </a:solidFill>
                <a:latin typeface="隶书" pitchFamily="49" charset="-122"/>
                <a:ea typeface="隶书" pitchFamily="49" charset="-122"/>
              </a:rPr>
              <a:t>（</a:t>
            </a:r>
            <a:r>
              <a:rPr lang="en-US" altLang="zh-CN" sz="3600" b="1" dirty="0">
                <a:solidFill>
                  <a:schemeClr val="bg1"/>
                </a:solidFill>
                <a:latin typeface="隶书" pitchFamily="49" charset="-122"/>
                <a:ea typeface="隶书" pitchFamily="49" charset="-122"/>
              </a:rPr>
              <a:t>5</a:t>
            </a:r>
            <a:r>
              <a:rPr lang="zh-CN" altLang="en-US" sz="3600" b="1" dirty="0">
                <a:solidFill>
                  <a:schemeClr val="bg1"/>
                </a:solidFill>
                <a:latin typeface="隶书" pitchFamily="49" charset="-122"/>
                <a:ea typeface="隶书" pitchFamily="49" charset="-122"/>
              </a:rPr>
              <a:t>）加强空白凭证的管理。</a:t>
            </a:r>
          </a:p>
          <a:p>
            <a:r>
              <a:rPr lang="en-US" altLang="zh-CN" sz="3600" b="1" dirty="0">
                <a:solidFill>
                  <a:schemeClr val="bg1"/>
                </a:solidFill>
                <a:latin typeface="隶书" pitchFamily="49" charset="-122"/>
                <a:ea typeface="隶书" pitchFamily="49" charset="-122"/>
              </a:rPr>
              <a:t>3.</a:t>
            </a:r>
            <a:r>
              <a:rPr lang="zh-CN" altLang="en-US" sz="3600" b="1" dirty="0">
                <a:solidFill>
                  <a:schemeClr val="bg1"/>
                </a:solidFill>
                <a:latin typeface="隶书" pitchFamily="49" charset="-122"/>
                <a:ea typeface="隶书" pitchFamily="49" charset="-122"/>
              </a:rPr>
              <a:t>要求：防止散失及便于查找。</a:t>
            </a:r>
            <a:r>
              <a:rPr lang="zh-CN" altLang="en-US" sz="4000" b="1" dirty="0">
                <a:solidFill>
                  <a:schemeClr val="bg1"/>
                </a:solidFill>
                <a:latin typeface="隶书" pitchFamily="49" charset="-122"/>
                <a:ea typeface="隶书" pitchFamily="49"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barn(outHorizontal)">
                                      <p:cBhvr>
                                        <p:cTn id="7" dur="500"/>
                                        <p:tgtEl>
                                          <p:spTgt spid="17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4498" name="Picture 2" descr="PE02043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99150" y="457200"/>
            <a:ext cx="28702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34499" name="WordArt 3"/>
          <p:cNvSpPr>
            <a:spLocks noChangeArrowheads="1" noChangeShapeType="1" noTextEdit="1"/>
          </p:cNvSpPr>
          <p:nvPr/>
        </p:nvSpPr>
        <p:spPr bwMode="auto">
          <a:xfrm>
            <a:off x="609600" y="3276600"/>
            <a:ext cx="5181600" cy="2819400"/>
          </a:xfrm>
          <a:prstGeom prst="rect">
            <a:avLst/>
          </a:prstGeom>
        </p:spPr>
        <p:txBody>
          <a:bodyPr wrap="none" fromWordArt="1">
            <a:prstTxWarp prst="textFadeUp">
              <a:avLst>
                <a:gd name="adj" fmla="val 9991"/>
              </a:avLst>
            </a:prstTxWarp>
          </a:bodyPr>
          <a:lstStyle/>
          <a:p>
            <a:pPr algn="ctr"/>
            <a:r>
              <a:rPr lang="zh-CN" altLang="en-US" sz="3600" b="1" kern="10" dirty="0" smtClean="0">
                <a:ln w="12700">
                  <a:solidFill>
                    <a:srgbClr val="B2B2B2"/>
                  </a:solidFill>
                  <a:miter lim="800000"/>
                  <a:headEnd/>
                  <a:tailEnd/>
                </a:ln>
                <a:gradFill rotWithShape="0">
                  <a:gsLst>
                    <a:gs pos="0">
                      <a:srgbClr val="520402"/>
                    </a:gs>
                    <a:gs pos="100000">
                      <a:srgbClr val="FFCC00"/>
                    </a:gs>
                  </a:gsLst>
                  <a:lin ang="5400000" scaled="1"/>
                </a:gradFill>
                <a:effectLst>
                  <a:outerShdw dist="35921" dir="2700000" sy="50000" rotWithShape="0">
                    <a:srgbClr val="875B0D"/>
                  </a:outerShdw>
                </a:effectLst>
                <a:latin typeface="宋体"/>
                <a:ea typeface="宋体"/>
              </a:rPr>
              <a:t>谢谢收看</a:t>
            </a:r>
            <a:endParaRPr lang="zh-CN" altLang="en-US" sz="3600" b="1" kern="10" dirty="0">
              <a:ln w="12700">
                <a:solidFill>
                  <a:srgbClr val="B2B2B2"/>
                </a:solidFill>
                <a:miter lim="800000"/>
                <a:headEnd/>
                <a:tailEnd/>
              </a:ln>
              <a:gradFill rotWithShape="0">
                <a:gsLst>
                  <a:gs pos="0">
                    <a:srgbClr val="520402"/>
                  </a:gs>
                  <a:gs pos="100000">
                    <a:srgbClr val="FFCC00"/>
                  </a:gs>
                </a:gsLst>
                <a:lin ang="5400000" scaled="1"/>
              </a:gradFill>
              <a:effectLst>
                <a:outerShdw dist="35921" dir="2700000" sy="50000" rotWithShape="0">
                  <a:srgbClr val="875B0D"/>
                </a:outerShdw>
              </a:effectLst>
              <a:latin typeface="宋体"/>
              <a:ea typeface="宋体"/>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499"/>
                                          </p:stCondLst>
                                        </p:cTn>
                                        <p:tgtEl>
                                          <p:spTgt spid="234498"/>
                                        </p:tgtEl>
                                        <p:attrNameLst>
                                          <p:attrName>style.visibility</p:attrName>
                                        </p:attrNameLst>
                                      </p:cBhvr>
                                      <p:to>
                                        <p:strVal val="visible"/>
                                      </p:to>
                                    </p:set>
                                    <p:anim to="" calcmode="lin" valueType="num">
                                      <p:cBhvr>
                                        <p:cTn id="7" dur="1" fill="hold"/>
                                        <p:tgtEl>
                                          <p:spTgt spid="234498"/>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234499"/>
                                        </p:tgtEl>
                                        <p:attrNameLst>
                                          <p:attrName>style.visibility</p:attrName>
                                        </p:attrNameLst>
                                      </p:cBhvr>
                                      <p:to>
                                        <p:strVal val="visible"/>
                                      </p:to>
                                    </p:set>
                                    <p:anim to="" calcmode="lin" valueType="num">
                                      <p:cBhvr>
                                        <p:cTn id="12" dur="1" fill="hold"/>
                                        <p:tgtEl>
                                          <p:spTgt spid="234499"/>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9"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zh-CN" sz="3200" b="1">
                <a:solidFill>
                  <a:srgbClr val="CCFFFF"/>
                </a:solidFill>
                <a:effectLst>
                  <a:outerShdw blurRad="38100" dist="38100" dir="2700000" algn="tl">
                    <a:srgbClr val="000000"/>
                  </a:outerShdw>
                </a:effectLst>
                <a:latin typeface="楷体_GB2312" pitchFamily="49" charset="-122"/>
                <a:ea typeface="楷体_GB2312" pitchFamily="49" charset="-122"/>
              </a:rPr>
              <a:t/>
            </a:r>
            <a:br>
              <a:rPr lang="en-US" altLang="zh-CN" sz="3200" b="1">
                <a:solidFill>
                  <a:srgbClr val="CCFFFF"/>
                </a:solidFill>
                <a:effectLst>
                  <a:outerShdw blurRad="38100" dist="38100" dir="2700000" algn="tl">
                    <a:srgbClr val="000000"/>
                  </a:outerShdw>
                </a:effectLst>
                <a:latin typeface="楷体_GB2312" pitchFamily="49" charset="-122"/>
                <a:ea typeface="楷体_GB2312" pitchFamily="49" charset="-122"/>
              </a:rPr>
            </a:br>
            <a:endParaRPr lang="en-US" altLang="zh-CN" sz="3200" b="1">
              <a:solidFill>
                <a:srgbClr val="CCFFFF"/>
              </a:solidFill>
              <a:effectLst>
                <a:outerShdw blurRad="38100" dist="38100" dir="2700000" algn="tl">
                  <a:srgbClr val="000000"/>
                </a:outerShdw>
              </a:effectLst>
              <a:latin typeface="楷体_GB2312" pitchFamily="49" charset="-122"/>
              <a:ea typeface="楷体_GB2312" pitchFamily="49" charset="-122"/>
            </a:endParaRPr>
          </a:p>
        </p:txBody>
      </p:sp>
      <p:sp>
        <p:nvSpPr>
          <p:cNvPr id="19459" name="Rectangle 3"/>
          <p:cNvSpPr>
            <a:spLocks noGrp="1" noChangeArrowheads="1"/>
          </p:cNvSpPr>
          <p:nvPr>
            <p:ph idx="1"/>
          </p:nvPr>
        </p:nvSpPr>
        <p:spPr>
          <a:xfrm>
            <a:off x="0" y="1524000"/>
            <a:ext cx="1600200" cy="533400"/>
          </a:xfrm>
        </p:spPr>
        <p:txBody>
          <a:bodyPr/>
          <a:lstStyle/>
          <a:p>
            <a:pPr>
              <a:lnSpc>
                <a:spcPct val="90000"/>
              </a:lnSpc>
              <a:buFontTx/>
              <a:buNone/>
            </a:pPr>
            <a:endParaRPr lang="en-US" altLang="zh-CN" sz="2600" b="1">
              <a:solidFill>
                <a:schemeClr val="bg1"/>
              </a:solidFill>
              <a:ea typeface="楷体_GB2312" pitchFamily="49" charset="-122"/>
            </a:endParaRPr>
          </a:p>
          <a:p>
            <a:pPr>
              <a:lnSpc>
                <a:spcPct val="90000"/>
              </a:lnSpc>
              <a:buFontTx/>
              <a:buNone/>
            </a:pPr>
            <a:endParaRPr lang="en-US" altLang="zh-CN" sz="2600" b="1">
              <a:solidFill>
                <a:schemeClr val="bg1"/>
              </a:solidFill>
              <a:ea typeface="楷体_GB2312" pitchFamily="49" charset="-122"/>
            </a:endParaRPr>
          </a:p>
        </p:txBody>
      </p:sp>
      <p:sp>
        <p:nvSpPr>
          <p:cNvPr id="19460" name="Text Box 4"/>
          <p:cNvSpPr txBox="1">
            <a:spLocks noChangeArrowheads="1"/>
          </p:cNvSpPr>
          <p:nvPr/>
        </p:nvSpPr>
        <p:spPr bwMode="auto">
          <a:xfrm>
            <a:off x="2057400" y="1497013"/>
            <a:ext cx="184150"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zh-CN" sz="2600" b="1">
              <a:solidFill>
                <a:schemeClr val="bg1"/>
              </a:solidFill>
              <a:ea typeface="楷体_GB2312" pitchFamily="49" charset="-122"/>
            </a:endParaRPr>
          </a:p>
          <a:p>
            <a:endParaRPr lang="en-US" altLang="zh-CN" sz="2600" b="1">
              <a:solidFill>
                <a:schemeClr val="bg1"/>
              </a:solidFill>
              <a:ea typeface="楷体_GB2312" pitchFamily="49" charset="-122"/>
            </a:endParaRPr>
          </a:p>
        </p:txBody>
      </p:sp>
      <p:sp>
        <p:nvSpPr>
          <p:cNvPr id="19461" name="Text Box 5"/>
          <p:cNvSpPr txBox="1">
            <a:spLocks noChangeArrowheads="1"/>
          </p:cNvSpPr>
          <p:nvPr/>
        </p:nvSpPr>
        <p:spPr bwMode="auto">
          <a:xfrm>
            <a:off x="4114800" y="1497013"/>
            <a:ext cx="184150"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zh-CN" sz="2600" b="1">
              <a:solidFill>
                <a:schemeClr val="bg1"/>
              </a:solidFill>
              <a:ea typeface="楷体_GB2312" pitchFamily="49" charset="-122"/>
            </a:endParaRPr>
          </a:p>
          <a:p>
            <a:endParaRPr lang="en-US" altLang="zh-CN" sz="2600" b="1">
              <a:solidFill>
                <a:schemeClr val="bg1"/>
              </a:solidFill>
              <a:ea typeface="楷体_GB2312" pitchFamily="49" charset="-122"/>
            </a:endParaRPr>
          </a:p>
        </p:txBody>
      </p:sp>
      <p:sp>
        <p:nvSpPr>
          <p:cNvPr id="19462" name="Text Box 6"/>
          <p:cNvSpPr txBox="1">
            <a:spLocks noChangeArrowheads="1"/>
          </p:cNvSpPr>
          <p:nvPr/>
        </p:nvSpPr>
        <p:spPr bwMode="auto">
          <a:xfrm>
            <a:off x="304800" y="914400"/>
            <a:ext cx="9144000"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zh-CN" sz="2600" b="1">
              <a:solidFill>
                <a:schemeClr val="bg1"/>
              </a:solidFill>
              <a:ea typeface="楷体_GB2312" pitchFamily="49" charset="-122"/>
            </a:endParaRPr>
          </a:p>
          <a:p>
            <a:endParaRPr lang="en-US" altLang="zh-CN" sz="2600" b="1">
              <a:solidFill>
                <a:schemeClr val="bg1"/>
              </a:solidFill>
              <a:ea typeface="楷体_GB2312" pitchFamily="49" charset="-122"/>
            </a:endParaRPr>
          </a:p>
        </p:txBody>
      </p:sp>
      <p:sp>
        <p:nvSpPr>
          <p:cNvPr id="19463" name="Text Box 7"/>
          <p:cNvSpPr txBox="1">
            <a:spLocks noChangeArrowheads="1"/>
          </p:cNvSpPr>
          <p:nvPr/>
        </p:nvSpPr>
        <p:spPr bwMode="auto">
          <a:xfrm>
            <a:off x="304800" y="533400"/>
            <a:ext cx="91440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zh-CN" altLang="en-US" sz="4800" b="1" dirty="0">
                <a:solidFill>
                  <a:schemeClr val="bg1"/>
                </a:solidFill>
                <a:effectLst>
                  <a:outerShdw blurRad="38100" dist="38100" dir="2700000" algn="tl">
                    <a:srgbClr val="000000"/>
                  </a:outerShdw>
                </a:effectLst>
                <a:latin typeface="隶书" pitchFamily="49" charset="-122"/>
                <a:ea typeface="隶书" pitchFamily="49" charset="-122"/>
              </a:rPr>
              <a:t>第二节   原始凭证</a:t>
            </a:r>
          </a:p>
        </p:txBody>
      </p:sp>
      <p:sp>
        <p:nvSpPr>
          <p:cNvPr id="19464" name="Text Box 8"/>
          <p:cNvSpPr txBox="1">
            <a:spLocks noChangeArrowheads="1"/>
          </p:cNvSpPr>
          <p:nvPr/>
        </p:nvSpPr>
        <p:spPr bwMode="auto">
          <a:xfrm>
            <a:off x="0" y="1676400"/>
            <a:ext cx="9356725"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4000" b="1" dirty="0">
                <a:solidFill>
                  <a:srgbClr val="FFCC66"/>
                </a:solidFill>
                <a:latin typeface="隶书" pitchFamily="49" charset="-122"/>
                <a:ea typeface="隶书" pitchFamily="49" charset="-122"/>
              </a:rPr>
              <a:t>一、概念</a:t>
            </a:r>
            <a:r>
              <a:rPr lang="zh-CN" altLang="en-US" sz="4000" b="1" dirty="0" smtClean="0">
                <a:solidFill>
                  <a:srgbClr val="FFCC66"/>
                </a:solidFill>
                <a:latin typeface="隶书" pitchFamily="49" charset="-122"/>
                <a:ea typeface="隶书" pitchFamily="49" charset="-122"/>
              </a:rPr>
              <a:t>：</a:t>
            </a:r>
            <a:endParaRPr lang="en-US" altLang="zh-CN" sz="4000" b="1" dirty="0">
              <a:solidFill>
                <a:srgbClr val="FFCC66"/>
              </a:solidFill>
              <a:latin typeface="隶书" pitchFamily="49" charset="-122"/>
              <a:ea typeface="隶书" pitchFamily="49" charset="-122"/>
            </a:endParaRPr>
          </a:p>
          <a:p>
            <a:r>
              <a:rPr lang="zh-CN" altLang="en-US" sz="4000" b="1" dirty="0">
                <a:solidFill>
                  <a:srgbClr val="FFCC66"/>
                </a:solidFill>
                <a:latin typeface="隶书" pitchFamily="49" charset="-122"/>
                <a:ea typeface="隶书" pitchFamily="49" charset="-122"/>
              </a:rPr>
              <a:t>原始凭证</a:t>
            </a:r>
            <a:r>
              <a:rPr lang="zh-CN" altLang="en-US" sz="4000" b="1" dirty="0">
                <a:solidFill>
                  <a:schemeClr val="bg1"/>
                </a:solidFill>
                <a:latin typeface="隶书" pitchFamily="49" charset="-122"/>
                <a:ea typeface="隶书" pitchFamily="49" charset="-122"/>
              </a:rPr>
              <a:t>是经济业务</a:t>
            </a:r>
            <a:r>
              <a:rPr lang="zh-CN" altLang="en-US" sz="4000" b="1" dirty="0">
                <a:solidFill>
                  <a:srgbClr val="00FF00"/>
                </a:solidFill>
                <a:latin typeface="隶书" pitchFamily="49" charset="-122"/>
                <a:ea typeface="隶书" pitchFamily="49" charset="-122"/>
              </a:rPr>
              <a:t>发生或完成时</a:t>
            </a:r>
            <a:r>
              <a:rPr lang="zh-CN" altLang="en-US" sz="4000" b="1" dirty="0">
                <a:solidFill>
                  <a:schemeClr val="bg1"/>
                </a:solidFill>
                <a:latin typeface="隶书" pitchFamily="49" charset="-122"/>
                <a:ea typeface="隶书" pitchFamily="49" charset="-122"/>
              </a:rPr>
              <a:t>所取</a:t>
            </a:r>
          </a:p>
          <a:p>
            <a:r>
              <a:rPr lang="zh-CN" altLang="en-US" sz="4000" b="1" dirty="0">
                <a:solidFill>
                  <a:schemeClr val="bg1"/>
                </a:solidFill>
                <a:latin typeface="隶书" pitchFamily="49" charset="-122"/>
                <a:ea typeface="隶书" pitchFamily="49" charset="-122"/>
              </a:rPr>
              <a:t>得或填制的，载明经济业务的具体内容，</a:t>
            </a:r>
          </a:p>
          <a:p>
            <a:r>
              <a:rPr lang="zh-CN" altLang="en-US" sz="4000" b="1" dirty="0">
                <a:solidFill>
                  <a:schemeClr val="bg1"/>
                </a:solidFill>
                <a:latin typeface="隶书" pitchFamily="49" charset="-122"/>
                <a:ea typeface="隶书" pitchFamily="49" charset="-122"/>
              </a:rPr>
              <a:t>并且明确经济责任的</a:t>
            </a:r>
            <a:r>
              <a:rPr lang="zh-CN" altLang="en-US" sz="4000" b="1" dirty="0">
                <a:solidFill>
                  <a:srgbClr val="00FF00"/>
                </a:solidFill>
                <a:latin typeface="隶书" pitchFamily="49" charset="-122"/>
                <a:ea typeface="隶书" pitchFamily="49" charset="-122"/>
              </a:rPr>
              <a:t>具有法律效力</a:t>
            </a:r>
            <a:r>
              <a:rPr lang="zh-CN" altLang="en-US" sz="4000" b="1" dirty="0">
                <a:solidFill>
                  <a:schemeClr val="bg1"/>
                </a:solidFill>
                <a:latin typeface="隶书" pitchFamily="49" charset="-122"/>
                <a:ea typeface="隶书" pitchFamily="49" charset="-122"/>
              </a:rPr>
              <a:t>的书</a:t>
            </a:r>
          </a:p>
          <a:p>
            <a:r>
              <a:rPr lang="zh-CN" altLang="en-US" sz="4000" b="1" dirty="0">
                <a:solidFill>
                  <a:schemeClr val="bg1"/>
                </a:solidFill>
                <a:latin typeface="隶书" pitchFamily="49" charset="-122"/>
                <a:ea typeface="隶书" pitchFamily="49" charset="-122"/>
              </a:rPr>
              <a:t>面文件。是会计核算的</a:t>
            </a:r>
            <a:r>
              <a:rPr lang="zh-CN" altLang="en-US" sz="4000" b="1" dirty="0">
                <a:solidFill>
                  <a:srgbClr val="00FF00"/>
                </a:solidFill>
                <a:latin typeface="隶书" pitchFamily="49" charset="-122"/>
                <a:ea typeface="隶书" pitchFamily="49" charset="-122"/>
              </a:rPr>
              <a:t>原始依据</a:t>
            </a:r>
            <a:r>
              <a:rPr lang="zh-CN" altLang="en-US" sz="4000" b="1" dirty="0">
                <a:solidFill>
                  <a:schemeClr val="bg1"/>
                </a:solidFill>
                <a:latin typeface="隶书" pitchFamily="49" charset="-122"/>
                <a:ea typeface="隶书" pitchFamily="49" charset="-122"/>
              </a:rPr>
              <a:t>。</a:t>
            </a:r>
            <a:r>
              <a:rPr lang="zh-CN" altLang="en-US" sz="4000" b="1" dirty="0">
                <a:solidFill>
                  <a:srgbClr val="FF9900"/>
                </a:solidFill>
                <a:latin typeface="隶书" pitchFamily="49" charset="-122"/>
                <a:ea typeface="隶书" pitchFamily="49"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grpId="0" nodeType="clickEffect" nodePh="1">
                                  <p:stCondLst>
                                    <p:cond delay="0"/>
                                  </p:stCondLst>
                                  <p:endCondLst>
                                    <p:cond evt="begin" delay="0">
                                      <p:tn val="5"/>
                                    </p:cond>
                                  </p:end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barn(outHorizontal)">
                                      <p:cBhvr>
                                        <p:cTn id="7" dur="500"/>
                                        <p:tgtEl>
                                          <p:spTgt spid="194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grpId="0" nodeType="clickEffect" nodePh="1">
                                  <p:stCondLst>
                                    <p:cond delay="0"/>
                                  </p:stCondLst>
                                  <p:endCondLst>
                                    <p:cond evt="begin" delay="0">
                                      <p:tn val="10"/>
                                    </p:cond>
                                  </p:endCondLst>
                                  <p:childTnLst>
                                    <p:set>
                                      <p:cBhvr>
                                        <p:cTn id="11" dur="1" fill="hold">
                                          <p:stCondLst>
                                            <p:cond delay="0"/>
                                          </p:stCondLst>
                                        </p:cTn>
                                        <p:tgtEl>
                                          <p:spTgt spid="19460"/>
                                        </p:tgtEl>
                                        <p:attrNameLst>
                                          <p:attrName>style.visibility</p:attrName>
                                        </p:attrNameLst>
                                      </p:cBhvr>
                                      <p:to>
                                        <p:strVal val="visible"/>
                                      </p:to>
                                    </p:set>
                                    <p:animEffect transition="in" filter="barn(outHorizontal)">
                                      <p:cBhvr>
                                        <p:cTn id="12" dur="500"/>
                                        <p:tgtEl>
                                          <p:spTgt spid="1946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42" fill="hold" grpId="0" nodeType="clickEffect" nodePh="1">
                                  <p:stCondLst>
                                    <p:cond delay="0"/>
                                  </p:stCondLst>
                                  <p:endCondLst>
                                    <p:cond evt="begin" delay="0">
                                      <p:tn val="15"/>
                                    </p:cond>
                                  </p:endCondLst>
                                  <p:childTnLst>
                                    <p:set>
                                      <p:cBhvr>
                                        <p:cTn id="16" dur="1" fill="hold">
                                          <p:stCondLst>
                                            <p:cond delay="0"/>
                                          </p:stCondLst>
                                        </p:cTn>
                                        <p:tgtEl>
                                          <p:spTgt spid="19461"/>
                                        </p:tgtEl>
                                        <p:attrNameLst>
                                          <p:attrName>style.visibility</p:attrName>
                                        </p:attrNameLst>
                                      </p:cBhvr>
                                      <p:to>
                                        <p:strVal val="visible"/>
                                      </p:to>
                                    </p:set>
                                    <p:animEffect transition="in" filter="barn(outHorizontal)">
                                      <p:cBhvr>
                                        <p:cTn id="17" dur="500"/>
                                        <p:tgtEl>
                                          <p:spTgt spid="1946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42" fill="hold" grpId="0" nodeType="clickEffect" nodePh="1">
                                  <p:stCondLst>
                                    <p:cond delay="0"/>
                                  </p:stCondLst>
                                  <p:endCondLst>
                                    <p:cond evt="begin" delay="0">
                                      <p:tn val="20"/>
                                    </p:cond>
                                  </p:endCondLst>
                                  <p:childTnLst>
                                    <p:set>
                                      <p:cBhvr>
                                        <p:cTn id="21" dur="1" fill="hold">
                                          <p:stCondLst>
                                            <p:cond delay="0"/>
                                          </p:stCondLst>
                                        </p:cTn>
                                        <p:tgtEl>
                                          <p:spTgt spid="19462"/>
                                        </p:tgtEl>
                                        <p:attrNameLst>
                                          <p:attrName>style.visibility</p:attrName>
                                        </p:attrNameLst>
                                      </p:cBhvr>
                                      <p:to>
                                        <p:strVal val="visible"/>
                                      </p:to>
                                    </p:set>
                                    <p:animEffect transition="in" filter="barn(outHorizontal)">
                                      <p:cBhvr>
                                        <p:cTn id="22" dur="500"/>
                                        <p:tgtEl>
                                          <p:spTgt spid="1946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42" fill="hold" grpId="0" nodeType="clickEffect">
                                  <p:stCondLst>
                                    <p:cond delay="0"/>
                                  </p:stCondLst>
                                  <p:childTnLst>
                                    <p:set>
                                      <p:cBhvr>
                                        <p:cTn id="26" dur="1" fill="hold">
                                          <p:stCondLst>
                                            <p:cond delay="0"/>
                                          </p:stCondLst>
                                        </p:cTn>
                                        <p:tgtEl>
                                          <p:spTgt spid="19463"/>
                                        </p:tgtEl>
                                        <p:attrNameLst>
                                          <p:attrName>style.visibility</p:attrName>
                                        </p:attrNameLst>
                                      </p:cBhvr>
                                      <p:to>
                                        <p:strVal val="visible"/>
                                      </p:to>
                                    </p:set>
                                    <p:animEffect transition="in" filter="barn(outHorizontal)">
                                      <p:cBhvr>
                                        <p:cTn id="27" dur="500"/>
                                        <p:tgtEl>
                                          <p:spTgt spid="1946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499"/>
                                          </p:stCondLst>
                                        </p:cTn>
                                        <p:tgtEl>
                                          <p:spTgt spid="194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P spid="19460" grpId="0" autoUpdateAnimBg="0"/>
      <p:bldP spid="19461" grpId="0" autoUpdateAnimBg="0"/>
      <p:bldP spid="19462" grpId="0" autoUpdateAnimBg="0"/>
      <p:bldP spid="19463" grpId="0" autoUpdateAnimBg="0"/>
      <p:bldP spid="1946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260350"/>
            <a:ext cx="314007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2600" b="1" dirty="0">
                <a:solidFill>
                  <a:srgbClr val="FFFF00"/>
                </a:solidFill>
                <a:ea typeface="楷体_GB2312" pitchFamily="49" charset="-122"/>
              </a:rPr>
              <a:t>二</a:t>
            </a:r>
            <a:r>
              <a:rPr lang="zh-CN" altLang="en-US" sz="3200" b="1" dirty="0">
                <a:solidFill>
                  <a:srgbClr val="FFFF00"/>
                </a:solidFill>
                <a:ea typeface="楷体_GB2312" pitchFamily="49" charset="-122"/>
              </a:rPr>
              <a:t>、种类 </a:t>
            </a:r>
            <a:endParaRPr lang="en-US" altLang="zh-CN" sz="3200" b="1" dirty="0">
              <a:solidFill>
                <a:srgbClr val="FFFF00"/>
              </a:solidFill>
              <a:ea typeface="楷体_GB2312" pitchFamily="49" charset="-122"/>
            </a:endParaRPr>
          </a:p>
          <a:p>
            <a:endParaRPr lang="en-US" altLang="zh-CN" sz="3200" b="1" dirty="0">
              <a:solidFill>
                <a:srgbClr val="00FF00"/>
              </a:solidFill>
              <a:ea typeface="楷体_GB2312" pitchFamily="49" charset="-122"/>
            </a:endParaRPr>
          </a:p>
          <a:p>
            <a:r>
              <a:rPr lang="zh-CN" altLang="en-US" sz="3200" b="1" dirty="0" smtClean="0">
                <a:solidFill>
                  <a:srgbClr val="00FF00"/>
                </a:solidFill>
                <a:ea typeface="楷体_GB2312" pitchFamily="49" charset="-122"/>
              </a:rPr>
              <a:t> 按</a:t>
            </a:r>
            <a:r>
              <a:rPr lang="zh-CN" altLang="en-US" sz="3200" b="1" dirty="0">
                <a:solidFill>
                  <a:srgbClr val="00FF00"/>
                </a:solidFill>
                <a:ea typeface="楷体_GB2312" pitchFamily="49" charset="-122"/>
              </a:rPr>
              <a:t>其来源不同</a:t>
            </a:r>
          </a:p>
        </p:txBody>
      </p:sp>
      <p:sp>
        <p:nvSpPr>
          <p:cNvPr id="4099" name="Text Box 3"/>
          <p:cNvSpPr txBox="1">
            <a:spLocks noChangeArrowheads="1"/>
          </p:cNvSpPr>
          <p:nvPr/>
        </p:nvSpPr>
        <p:spPr bwMode="auto">
          <a:xfrm>
            <a:off x="3505200" y="1066800"/>
            <a:ext cx="4735592"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3200" b="1" dirty="0">
                <a:solidFill>
                  <a:schemeClr val="bg1"/>
                </a:solidFill>
                <a:ea typeface="楷体_GB2312" pitchFamily="49" charset="-122"/>
              </a:rPr>
              <a:t>自制原始凭证：   领料</a:t>
            </a:r>
            <a:r>
              <a:rPr lang="zh-CN" altLang="en-US" sz="3200" b="1" dirty="0" smtClean="0">
                <a:solidFill>
                  <a:schemeClr val="bg1"/>
                </a:solidFill>
                <a:ea typeface="楷体_GB2312" pitchFamily="49" charset="-122"/>
              </a:rPr>
              <a:t>单</a:t>
            </a:r>
            <a:endParaRPr lang="en-US" altLang="zh-CN" sz="3200" b="1" dirty="0">
              <a:solidFill>
                <a:schemeClr val="bg1"/>
              </a:solidFill>
              <a:ea typeface="楷体_GB2312" pitchFamily="49" charset="-122"/>
            </a:endParaRPr>
          </a:p>
          <a:p>
            <a:r>
              <a:rPr lang="zh-CN" altLang="en-US" sz="3200" b="1" dirty="0">
                <a:solidFill>
                  <a:schemeClr val="bg1"/>
                </a:solidFill>
                <a:ea typeface="楷体_GB2312" pitchFamily="49" charset="-122"/>
              </a:rPr>
              <a:t>外来原始凭证：   发票   </a:t>
            </a:r>
            <a:endParaRPr lang="en-US" altLang="zh-CN" sz="3200" b="1" dirty="0">
              <a:solidFill>
                <a:schemeClr val="bg1"/>
              </a:solidFill>
              <a:ea typeface="楷体_GB2312" pitchFamily="49" charset="-122"/>
            </a:endParaRPr>
          </a:p>
        </p:txBody>
      </p:sp>
      <p:sp>
        <p:nvSpPr>
          <p:cNvPr id="4100" name="AutoShape 4"/>
          <p:cNvSpPr>
            <a:spLocks/>
          </p:cNvSpPr>
          <p:nvPr/>
        </p:nvSpPr>
        <p:spPr bwMode="auto">
          <a:xfrm>
            <a:off x="3352800" y="1295400"/>
            <a:ext cx="76200" cy="457200"/>
          </a:xfrm>
          <a:prstGeom prst="leftBrace">
            <a:avLst>
              <a:gd name="adj1" fmla="val 50000"/>
              <a:gd name="adj2" fmla="val 50000"/>
            </a:avLst>
          </a:prstGeom>
          <a:noFill/>
          <a:ln w="381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01" name="Text Box 5"/>
          <p:cNvSpPr txBox="1">
            <a:spLocks noChangeArrowheads="1"/>
          </p:cNvSpPr>
          <p:nvPr/>
        </p:nvSpPr>
        <p:spPr bwMode="auto">
          <a:xfrm>
            <a:off x="-1" y="2618879"/>
            <a:ext cx="39528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600" b="1" dirty="0">
                <a:solidFill>
                  <a:srgbClr val="00FF00"/>
                </a:solidFill>
                <a:ea typeface="楷体_GB2312" pitchFamily="49" charset="-122"/>
              </a:rPr>
              <a:t> </a:t>
            </a:r>
            <a:r>
              <a:rPr lang="zh-CN" altLang="en-US" sz="3200" b="1" dirty="0">
                <a:solidFill>
                  <a:srgbClr val="00FF00"/>
                </a:solidFill>
                <a:ea typeface="楷体_GB2312" pitchFamily="49" charset="-122"/>
              </a:rPr>
              <a:t>按其填制手续的不同</a:t>
            </a:r>
          </a:p>
        </p:txBody>
      </p:sp>
      <p:sp>
        <p:nvSpPr>
          <p:cNvPr id="4102" name="Text Box 6"/>
          <p:cNvSpPr txBox="1">
            <a:spLocks noChangeArrowheads="1"/>
          </p:cNvSpPr>
          <p:nvPr/>
        </p:nvSpPr>
        <p:spPr bwMode="auto">
          <a:xfrm>
            <a:off x="4210050" y="2133600"/>
            <a:ext cx="44958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3200" b="1" dirty="0">
                <a:solidFill>
                  <a:schemeClr val="bg1"/>
                </a:solidFill>
                <a:ea typeface="楷体_GB2312" pitchFamily="49" charset="-122"/>
              </a:rPr>
              <a:t>一次</a:t>
            </a:r>
            <a:r>
              <a:rPr lang="zh-CN" altLang="en-US" sz="3200" b="1" dirty="0" smtClean="0">
                <a:solidFill>
                  <a:schemeClr val="bg1"/>
                </a:solidFill>
                <a:ea typeface="楷体_GB2312" pitchFamily="49" charset="-122"/>
              </a:rPr>
              <a:t>凭证</a:t>
            </a:r>
            <a:endParaRPr lang="en-US" altLang="zh-CN" sz="3200" b="1" dirty="0">
              <a:solidFill>
                <a:schemeClr val="bg1"/>
              </a:solidFill>
              <a:ea typeface="楷体_GB2312" pitchFamily="49" charset="-122"/>
            </a:endParaRPr>
          </a:p>
          <a:p>
            <a:r>
              <a:rPr lang="zh-CN" altLang="en-US" sz="3200" b="1" dirty="0">
                <a:solidFill>
                  <a:schemeClr val="bg1"/>
                </a:solidFill>
                <a:ea typeface="楷体_GB2312" pitchFamily="49" charset="-122"/>
              </a:rPr>
              <a:t>累计</a:t>
            </a:r>
            <a:r>
              <a:rPr lang="zh-CN" altLang="en-US" sz="3200" b="1" dirty="0" smtClean="0">
                <a:solidFill>
                  <a:schemeClr val="bg1"/>
                </a:solidFill>
                <a:ea typeface="楷体_GB2312" pitchFamily="49" charset="-122"/>
              </a:rPr>
              <a:t>凭证</a:t>
            </a:r>
            <a:endParaRPr lang="en-US" altLang="zh-CN" sz="3200" b="1" dirty="0">
              <a:solidFill>
                <a:schemeClr val="bg1"/>
              </a:solidFill>
              <a:ea typeface="楷体_GB2312" pitchFamily="49" charset="-122"/>
            </a:endParaRPr>
          </a:p>
          <a:p>
            <a:r>
              <a:rPr lang="zh-CN" altLang="en-US" sz="3200" b="1" dirty="0">
                <a:solidFill>
                  <a:schemeClr val="bg1"/>
                </a:solidFill>
                <a:ea typeface="楷体_GB2312" pitchFamily="49" charset="-122"/>
              </a:rPr>
              <a:t>汇总</a:t>
            </a:r>
            <a:r>
              <a:rPr lang="zh-CN" altLang="en-US" sz="3200" b="1" dirty="0" smtClean="0">
                <a:solidFill>
                  <a:schemeClr val="bg1"/>
                </a:solidFill>
                <a:ea typeface="楷体_GB2312" pitchFamily="49" charset="-122"/>
              </a:rPr>
              <a:t>凭证</a:t>
            </a:r>
            <a:endParaRPr lang="en-US" altLang="zh-CN" sz="3200" b="1" dirty="0">
              <a:solidFill>
                <a:schemeClr val="bg1"/>
              </a:solidFill>
              <a:ea typeface="楷体_GB2312" pitchFamily="49" charset="-122"/>
            </a:endParaRPr>
          </a:p>
        </p:txBody>
      </p:sp>
      <p:sp>
        <p:nvSpPr>
          <p:cNvPr id="4103" name="AutoShape 7"/>
          <p:cNvSpPr>
            <a:spLocks/>
          </p:cNvSpPr>
          <p:nvPr/>
        </p:nvSpPr>
        <p:spPr bwMode="auto">
          <a:xfrm>
            <a:off x="4041774" y="2451398"/>
            <a:ext cx="76200" cy="914400"/>
          </a:xfrm>
          <a:prstGeom prst="leftBrace">
            <a:avLst>
              <a:gd name="adj1" fmla="val 100000"/>
              <a:gd name="adj2" fmla="val 50000"/>
            </a:avLst>
          </a:prstGeom>
          <a:noFill/>
          <a:ln w="381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04" name="Text Box 8"/>
          <p:cNvSpPr txBox="1">
            <a:spLocks noChangeArrowheads="1"/>
          </p:cNvSpPr>
          <p:nvPr/>
        </p:nvSpPr>
        <p:spPr bwMode="auto">
          <a:xfrm>
            <a:off x="10071" y="4119538"/>
            <a:ext cx="23082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dirty="0"/>
              <a:t> </a:t>
            </a:r>
            <a:r>
              <a:rPr lang="zh-CN" altLang="en-US" sz="3200" b="1" dirty="0">
                <a:solidFill>
                  <a:srgbClr val="00FF00"/>
                </a:solidFill>
                <a:ea typeface="楷体_GB2312" pitchFamily="49" charset="-122"/>
              </a:rPr>
              <a:t>按用途不同</a:t>
            </a:r>
          </a:p>
        </p:txBody>
      </p:sp>
      <p:sp>
        <p:nvSpPr>
          <p:cNvPr id="4105" name="Text Box 9"/>
          <p:cNvSpPr txBox="1">
            <a:spLocks noChangeArrowheads="1"/>
          </p:cNvSpPr>
          <p:nvPr/>
        </p:nvSpPr>
        <p:spPr bwMode="auto">
          <a:xfrm>
            <a:off x="2514600" y="3632176"/>
            <a:ext cx="6324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3200" b="1" dirty="0">
                <a:solidFill>
                  <a:schemeClr val="bg1"/>
                </a:solidFill>
                <a:ea typeface="楷体_GB2312" pitchFamily="49" charset="-122"/>
              </a:rPr>
              <a:t>通知凭证，如：罚没通知书</a:t>
            </a:r>
          </a:p>
          <a:p>
            <a:r>
              <a:rPr lang="zh-CN" altLang="en-US" sz="3200" b="1" dirty="0">
                <a:solidFill>
                  <a:schemeClr val="bg1"/>
                </a:solidFill>
                <a:ea typeface="楷体_GB2312" pitchFamily="49" charset="-122"/>
              </a:rPr>
              <a:t>执行凭证 ，如：收料单</a:t>
            </a:r>
            <a:r>
              <a:rPr lang="zh-CN" altLang="en-US" sz="3200" b="1" dirty="0" smtClean="0">
                <a:solidFill>
                  <a:schemeClr val="bg1"/>
                </a:solidFill>
                <a:ea typeface="楷体_GB2312" pitchFamily="49" charset="-122"/>
              </a:rPr>
              <a:t>、发货票</a:t>
            </a:r>
            <a:endParaRPr lang="zh-CN" altLang="en-US" sz="3200" b="1" dirty="0">
              <a:solidFill>
                <a:schemeClr val="bg1"/>
              </a:solidFill>
              <a:ea typeface="楷体_GB2312" pitchFamily="49" charset="-122"/>
            </a:endParaRPr>
          </a:p>
          <a:p>
            <a:r>
              <a:rPr lang="zh-CN" altLang="en-US" sz="3200" b="1" dirty="0">
                <a:solidFill>
                  <a:schemeClr val="bg1"/>
                </a:solidFill>
                <a:ea typeface="楷体_GB2312" pitchFamily="49" charset="-122"/>
              </a:rPr>
              <a:t>计算凭证 ，如：制造费用分配表</a:t>
            </a:r>
          </a:p>
        </p:txBody>
      </p:sp>
      <p:sp>
        <p:nvSpPr>
          <p:cNvPr id="4106" name="AutoShape 10"/>
          <p:cNvSpPr>
            <a:spLocks/>
          </p:cNvSpPr>
          <p:nvPr/>
        </p:nvSpPr>
        <p:spPr bwMode="auto">
          <a:xfrm>
            <a:off x="2362200" y="3952057"/>
            <a:ext cx="76200" cy="914400"/>
          </a:xfrm>
          <a:prstGeom prst="leftBrace">
            <a:avLst>
              <a:gd name="adj1" fmla="val 100000"/>
              <a:gd name="adj2" fmla="val 50000"/>
            </a:avLst>
          </a:prstGeom>
          <a:noFill/>
          <a:ln w="381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 name="Text Box 5"/>
          <p:cNvSpPr txBox="1">
            <a:spLocks noChangeArrowheads="1"/>
          </p:cNvSpPr>
          <p:nvPr/>
        </p:nvSpPr>
        <p:spPr bwMode="auto">
          <a:xfrm>
            <a:off x="-1" y="5301208"/>
            <a:ext cx="39385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600" b="1" dirty="0">
                <a:solidFill>
                  <a:srgbClr val="00FF00"/>
                </a:solidFill>
                <a:ea typeface="楷体_GB2312" pitchFamily="49" charset="-122"/>
              </a:rPr>
              <a:t> </a:t>
            </a:r>
            <a:r>
              <a:rPr lang="zh-CN" altLang="en-US" sz="3200" b="1" dirty="0">
                <a:solidFill>
                  <a:srgbClr val="00FF00"/>
                </a:solidFill>
                <a:ea typeface="楷体_GB2312" pitchFamily="49" charset="-122"/>
              </a:rPr>
              <a:t>按其格式的不同分为</a:t>
            </a:r>
          </a:p>
        </p:txBody>
      </p:sp>
      <p:sp>
        <p:nvSpPr>
          <p:cNvPr id="12" name="AutoShape 7"/>
          <p:cNvSpPr>
            <a:spLocks/>
          </p:cNvSpPr>
          <p:nvPr/>
        </p:nvSpPr>
        <p:spPr bwMode="auto">
          <a:xfrm>
            <a:off x="4041774" y="5286921"/>
            <a:ext cx="76200" cy="914400"/>
          </a:xfrm>
          <a:prstGeom prst="leftBrace">
            <a:avLst>
              <a:gd name="adj1" fmla="val 100000"/>
              <a:gd name="adj2" fmla="val 50000"/>
            </a:avLst>
          </a:prstGeom>
          <a:noFill/>
          <a:ln w="381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3" name="Text Box 6"/>
          <p:cNvSpPr txBox="1">
            <a:spLocks noChangeArrowheads="1"/>
          </p:cNvSpPr>
          <p:nvPr/>
        </p:nvSpPr>
        <p:spPr bwMode="auto">
          <a:xfrm>
            <a:off x="4210050" y="5207547"/>
            <a:ext cx="4495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3200" b="1" dirty="0">
                <a:solidFill>
                  <a:schemeClr val="bg1"/>
                </a:solidFill>
                <a:ea typeface="楷体_GB2312" pitchFamily="49" charset="-122"/>
              </a:rPr>
              <a:t>通用凭证</a:t>
            </a:r>
          </a:p>
          <a:p>
            <a:r>
              <a:rPr lang="zh-CN" altLang="en-US" sz="3200" b="1" dirty="0">
                <a:solidFill>
                  <a:schemeClr val="bg1"/>
                </a:solidFill>
                <a:ea typeface="楷体_GB2312" pitchFamily="49" charset="-122"/>
              </a:rPr>
              <a:t>专用凭证</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barn(outHorizontal)">
                                      <p:cBhvr>
                                        <p:cTn id="7" dur="500"/>
                                        <p:tgtEl>
                                          <p:spTgt spid="40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4100"/>
                                        </p:tgtEl>
                                        <p:attrNameLst>
                                          <p:attrName>style.visibility</p:attrName>
                                        </p:attrNameLst>
                                      </p:cBhvr>
                                      <p:to>
                                        <p:strVal val="visible"/>
                                      </p:to>
                                    </p:set>
                                    <p:animEffect transition="in" filter="barn(outHorizontal)">
                                      <p:cBhvr>
                                        <p:cTn id="12" dur="500"/>
                                        <p:tgtEl>
                                          <p:spTgt spid="410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4103"/>
                                        </p:tgtEl>
                                        <p:attrNameLst>
                                          <p:attrName>style.visibility</p:attrName>
                                        </p:attrNameLst>
                                      </p:cBhvr>
                                      <p:to>
                                        <p:strVal val="visible"/>
                                      </p:to>
                                    </p:set>
                                    <p:animEffect transition="in" filter="barn(outHorizontal)">
                                      <p:cBhvr>
                                        <p:cTn id="17" dur="500"/>
                                        <p:tgtEl>
                                          <p:spTgt spid="410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42" fill="hold" grpId="0" nodeType="clickEffect">
                                  <p:stCondLst>
                                    <p:cond delay="0"/>
                                  </p:stCondLst>
                                  <p:childTnLst>
                                    <p:set>
                                      <p:cBhvr>
                                        <p:cTn id="21" dur="1" fill="hold">
                                          <p:stCondLst>
                                            <p:cond delay="0"/>
                                          </p:stCondLst>
                                        </p:cTn>
                                        <p:tgtEl>
                                          <p:spTgt spid="4104"/>
                                        </p:tgtEl>
                                        <p:attrNameLst>
                                          <p:attrName>style.visibility</p:attrName>
                                        </p:attrNameLst>
                                      </p:cBhvr>
                                      <p:to>
                                        <p:strVal val="visible"/>
                                      </p:to>
                                    </p:set>
                                    <p:animEffect transition="in" filter="barn(outHorizontal)">
                                      <p:cBhvr>
                                        <p:cTn id="22" dur="500"/>
                                        <p:tgtEl>
                                          <p:spTgt spid="410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42" fill="hold" grpId="0" nodeType="clickEffect">
                                  <p:stCondLst>
                                    <p:cond delay="0"/>
                                  </p:stCondLst>
                                  <p:childTnLst>
                                    <p:set>
                                      <p:cBhvr>
                                        <p:cTn id="26" dur="1" fill="hold">
                                          <p:stCondLst>
                                            <p:cond delay="0"/>
                                          </p:stCondLst>
                                        </p:cTn>
                                        <p:tgtEl>
                                          <p:spTgt spid="4106"/>
                                        </p:tgtEl>
                                        <p:attrNameLst>
                                          <p:attrName>style.visibility</p:attrName>
                                        </p:attrNameLst>
                                      </p:cBhvr>
                                      <p:to>
                                        <p:strVal val="visible"/>
                                      </p:to>
                                    </p:set>
                                    <p:animEffect transition="in" filter="barn(outHorizontal)">
                                      <p:cBhvr>
                                        <p:cTn id="27" dur="500"/>
                                        <p:tgtEl>
                                          <p:spTgt spid="410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42"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arn(outHorizontal)">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autoUpdateAnimBg="0"/>
      <p:bldP spid="4100" grpId="0" animBg="1"/>
      <p:bldP spid="4103" grpId="0" animBg="1"/>
      <p:bldP spid="4104" grpId="0" autoUpdateAnimBg="0"/>
      <p:bldP spid="4106"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Text Box 2"/>
          <p:cNvSpPr txBox="1">
            <a:spLocks noChangeArrowheads="1"/>
          </p:cNvSpPr>
          <p:nvPr/>
        </p:nvSpPr>
        <p:spPr bwMode="auto">
          <a:xfrm>
            <a:off x="593725" y="4778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zh-CN"/>
          </a:p>
        </p:txBody>
      </p:sp>
      <p:sp>
        <p:nvSpPr>
          <p:cNvPr id="222211" name="Rectangle 3"/>
          <p:cNvSpPr>
            <a:spLocks noChangeArrowheads="1"/>
          </p:cNvSpPr>
          <p:nvPr/>
        </p:nvSpPr>
        <p:spPr bwMode="auto">
          <a:xfrm>
            <a:off x="914400" y="685800"/>
            <a:ext cx="77724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en-US" sz="2800">
                <a:solidFill>
                  <a:schemeClr val="bg1"/>
                </a:solidFill>
              </a:rPr>
              <a:t>天津市</a:t>
            </a:r>
            <a:r>
              <a:rPr lang="en-US" altLang="zh-CN" sz="2800">
                <a:solidFill>
                  <a:schemeClr val="bg1"/>
                </a:solidFill>
              </a:rPr>
              <a:t>A</a:t>
            </a:r>
            <a:r>
              <a:rPr lang="zh-CN" altLang="en-US" sz="2800">
                <a:solidFill>
                  <a:schemeClr val="bg1"/>
                </a:solidFill>
              </a:rPr>
              <a:t>工厂</a:t>
            </a:r>
            <a:r>
              <a:rPr lang="zh-CN" altLang="en-US" sz="4400">
                <a:solidFill>
                  <a:schemeClr val="bg1"/>
                </a:solidFill>
              </a:rPr>
              <a:t/>
            </a:r>
            <a:br>
              <a:rPr lang="zh-CN" altLang="en-US" sz="4400">
                <a:solidFill>
                  <a:schemeClr val="bg1"/>
                </a:solidFill>
              </a:rPr>
            </a:br>
            <a:r>
              <a:rPr lang="zh-CN" altLang="en-US" sz="3200" b="1">
                <a:solidFill>
                  <a:schemeClr val="bg1"/>
                </a:solidFill>
              </a:rPr>
              <a:t>收料单</a:t>
            </a:r>
          </a:p>
        </p:txBody>
      </p:sp>
      <p:graphicFrame>
        <p:nvGraphicFramePr>
          <p:cNvPr id="222212" name="Group 4"/>
          <p:cNvGraphicFramePr>
            <a:graphicFrameLocks noGrp="1"/>
          </p:cNvGraphicFramePr>
          <p:nvPr/>
        </p:nvGraphicFramePr>
        <p:xfrm>
          <a:off x="685800" y="2209800"/>
          <a:ext cx="7772400" cy="4268153"/>
        </p:xfrm>
        <a:graphic>
          <a:graphicData uri="http://schemas.openxmlformats.org/drawingml/2006/table">
            <a:tbl>
              <a:tblPr/>
              <a:tblGrid>
                <a:gridCol w="777875"/>
                <a:gridCol w="822325"/>
                <a:gridCol w="731838"/>
                <a:gridCol w="715962"/>
                <a:gridCol w="838200"/>
                <a:gridCol w="777875"/>
                <a:gridCol w="776288"/>
                <a:gridCol w="777875"/>
                <a:gridCol w="776287"/>
                <a:gridCol w="777875"/>
              </a:tblGrid>
              <a:tr h="609600">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宋体" pitchFamily="2" charset="-122"/>
                        </a:rPr>
                        <a:t>    </a:t>
                      </a:r>
                      <a:r>
                        <a:rPr kumimoji="1" lang="zh-CN" altLang="en-US" sz="2000" b="0" i="0" u="none" strike="noStrike" cap="none" normalizeH="0" baseline="0" smtClean="0">
                          <a:ln>
                            <a:noFill/>
                          </a:ln>
                          <a:solidFill>
                            <a:schemeClr val="bg1"/>
                          </a:solidFill>
                          <a:effectLst/>
                          <a:latin typeface="Times New Roman" pitchFamily="18" charset="0"/>
                          <a:ea typeface="宋体" pitchFamily="2" charset="-122"/>
                        </a:rPr>
                        <a:t>供货单位</a:t>
                      </a:r>
                      <a:r>
                        <a:rPr kumimoji="1" lang="zh-CN" altLang="en-US" sz="2000" b="0" i="0" u="sng" strike="noStrike" cap="none" normalizeH="0" baseline="0" smtClean="0">
                          <a:ln>
                            <a:noFill/>
                          </a:ln>
                          <a:solidFill>
                            <a:schemeClr val="bg1"/>
                          </a:solidFill>
                          <a:effectLst/>
                          <a:latin typeface="Times New Roman" pitchFamily="18" charset="0"/>
                          <a:ea typeface="宋体" pitchFamily="2" charset="-122"/>
                        </a:rPr>
                        <a:t>               </a:t>
                      </a:r>
                      <a:endParaRPr kumimoji="1" lang="zh-CN" altLang="en-US" sz="20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cap="flat">
                      <a:noFill/>
                    </a:lnL>
                    <a:lnR>
                      <a:noFill/>
                    </a:lnR>
                    <a:lnT cap="flat">
                      <a:noFill/>
                    </a:lnT>
                    <a:lnB>
                      <a:noFill/>
                    </a:lnB>
                    <a:lnTlToBr>
                      <a:noFill/>
                    </a:lnTlToBr>
                    <a:lnBlToTr>
                      <a:noFill/>
                    </a:lnBlToTr>
                    <a:noFill/>
                  </a:tcPr>
                </a:tc>
                <a:tc hMerge="1">
                  <a:txBody>
                    <a:bodyPr/>
                    <a:lstStyle/>
                    <a:p>
                      <a:endParaRPr lang="zh-CN" altLang="en-US"/>
                    </a:p>
                  </a:txBody>
                  <a:tcPr/>
                </a:tc>
                <a:tc hMerge="1">
                  <a:txBody>
                    <a:bodyPr/>
                    <a:lstStyle/>
                    <a:p>
                      <a:endParaRPr lang="zh-CN" altLang="en-US"/>
                    </a:p>
                  </a:txBody>
                  <a:tcPr/>
                </a:tc>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2000" b="0" i="0" u="none" strike="noStrike" cap="none" normalizeH="0" baseline="0" smtClean="0">
                        <a:ln>
                          <a:noFill/>
                        </a:ln>
                        <a:solidFill>
                          <a:schemeClr val="tx1"/>
                        </a:solidFill>
                        <a:effectLst/>
                        <a:latin typeface="Times New Roman" pitchFamily="18" charset="0"/>
                        <a:ea typeface="宋体" pitchFamily="2" charset="-122"/>
                      </a:endParaRPr>
                    </a:p>
                  </a:txBody>
                  <a:tcPr horzOverflow="overflow">
                    <a:lnL>
                      <a:noFill/>
                    </a:lnL>
                    <a:lnR>
                      <a:noFill/>
                    </a:lnR>
                    <a:lnT cap="flat">
                      <a:noFill/>
                    </a:lnT>
                    <a:lnB>
                      <a:noFill/>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2000" b="0" i="0" u="none" strike="noStrike" cap="none" normalizeH="0" baseline="0" smtClean="0">
                          <a:ln>
                            <a:noFill/>
                          </a:ln>
                          <a:solidFill>
                            <a:schemeClr val="bg1"/>
                          </a:solidFill>
                          <a:effectLst/>
                          <a:latin typeface="Times New Roman" pitchFamily="18" charset="0"/>
                          <a:ea typeface="宋体" pitchFamily="2" charset="-122"/>
                        </a:rPr>
                        <a:t>凭证编号</a:t>
                      </a:r>
                    </a:p>
                  </a:txBody>
                  <a:tcPr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c hMerge="1">
                  <a:txBody>
                    <a:bodyPr/>
                    <a:lstStyle/>
                    <a:p>
                      <a:endParaRPr lang="zh-CN" altLang="en-US"/>
                    </a:p>
                  </a:txBody>
                  <a:tcPr/>
                </a:tc>
              </a:tr>
              <a:tr h="588963">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宋体" pitchFamily="2" charset="-122"/>
                        </a:rPr>
                        <a:t>    </a:t>
                      </a:r>
                      <a:r>
                        <a:rPr kumimoji="1" lang="zh-CN" altLang="en-US" sz="2000" b="0" i="0" u="none" strike="noStrike" cap="none" normalizeH="0" baseline="0" smtClean="0">
                          <a:ln>
                            <a:noFill/>
                          </a:ln>
                          <a:solidFill>
                            <a:schemeClr val="bg1"/>
                          </a:solidFill>
                          <a:effectLst/>
                          <a:latin typeface="Times New Roman" pitchFamily="18" charset="0"/>
                          <a:ea typeface="宋体" pitchFamily="2" charset="-122"/>
                        </a:rPr>
                        <a:t>发票编号</a:t>
                      </a:r>
                    </a:p>
                  </a:txBody>
                  <a:tcPr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宋体" pitchFamily="2" charset="-122"/>
                        </a:rPr>
                        <a:t>             </a:t>
                      </a:r>
                      <a:r>
                        <a:rPr kumimoji="1" lang="zh-CN" altLang="en-US" sz="2000" b="0" i="0" u="none" strike="noStrike" cap="none" normalizeH="0" baseline="0" smtClean="0">
                          <a:ln>
                            <a:noFill/>
                          </a:ln>
                          <a:solidFill>
                            <a:schemeClr val="bg1"/>
                          </a:solidFill>
                          <a:effectLst/>
                          <a:latin typeface="Times New Roman" pitchFamily="18" charset="0"/>
                          <a:ea typeface="宋体" pitchFamily="2" charset="-122"/>
                        </a:rPr>
                        <a:t>年    月    日</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2000" b="0" i="0" u="none" strike="noStrike" cap="none" normalizeH="0" baseline="0" smtClean="0">
                          <a:ln>
                            <a:noFill/>
                          </a:ln>
                          <a:solidFill>
                            <a:schemeClr val="bg1"/>
                          </a:solidFill>
                          <a:effectLst/>
                          <a:latin typeface="Times New Roman" pitchFamily="18" charset="0"/>
                          <a:ea typeface="宋体" pitchFamily="2" charset="-122"/>
                        </a:rPr>
                        <a:t>材料仓库</a:t>
                      </a:r>
                    </a:p>
                  </a:txBody>
                  <a:tcP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r>
              <a:tr h="587375">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2000" b="0" i="0" u="none" strike="noStrike" cap="none" normalizeH="0" baseline="0" smtClean="0">
                          <a:ln>
                            <a:noFill/>
                          </a:ln>
                          <a:solidFill>
                            <a:schemeClr val="bg1"/>
                          </a:solidFill>
                          <a:effectLst/>
                          <a:latin typeface="Times New Roman" pitchFamily="18" charset="0"/>
                          <a:ea typeface="宋体" pitchFamily="2" charset="-122"/>
                        </a:rPr>
                        <a:t>材料类别</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2000" b="0" i="0" u="none" strike="noStrike" cap="none" normalizeH="0" baseline="0" smtClean="0">
                          <a:ln>
                            <a:noFill/>
                          </a:ln>
                          <a:solidFill>
                            <a:schemeClr val="bg1"/>
                          </a:solidFill>
                          <a:effectLst/>
                          <a:latin typeface="Times New Roman" pitchFamily="18" charset="0"/>
                          <a:ea typeface="宋体" pitchFamily="2" charset="-122"/>
                        </a:rPr>
                        <a:t>材料编号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2000" b="0" i="0" u="none" strike="noStrike" cap="none" normalizeH="0" baseline="0" smtClean="0">
                          <a:ln>
                            <a:noFill/>
                          </a:ln>
                          <a:solidFill>
                            <a:schemeClr val="bg1"/>
                          </a:solidFill>
                          <a:effectLst/>
                          <a:latin typeface="Times New Roman" pitchFamily="18" charset="0"/>
                          <a:ea typeface="宋体" pitchFamily="2" charset="-122"/>
                        </a:rPr>
                        <a:t>材料名称及规格</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2000" b="0" i="0" u="none" strike="noStrike" cap="none" normalizeH="0" baseline="0" smtClean="0">
                          <a:ln>
                            <a:noFill/>
                          </a:ln>
                          <a:solidFill>
                            <a:schemeClr val="bg1"/>
                          </a:solidFill>
                          <a:effectLst/>
                          <a:latin typeface="Times New Roman" pitchFamily="18" charset="0"/>
                          <a:ea typeface="宋体" pitchFamily="2" charset="-122"/>
                        </a:rPr>
                        <a:t>计量单位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2000" b="0" i="0" u="none" strike="noStrike" cap="none" normalizeH="0" baseline="0" smtClean="0">
                          <a:ln>
                            <a:noFill/>
                          </a:ln>
                          <a:solidFill>
                            <a:schemeClr val="bg1"/>
                          </a:solidFill>
                          <a:effectLst/>
                          <a:latin typeface="Times New Roman" pitchFamily="18" charset="0"/>
                          <a:ea typeface="宋体" pitchFamily="2" charset="-122"/>
                        </a:rPr>
                        <a:t>数   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2000" b="0" i="0" u="none" strike="noStrike" cap="none" normalizeH="0" baseline="0" smtClean="0">
                          <a:ln>
                            <a:noFill/>
                          </a:ln>
                          <a:solidFill>
                            <a:schemeClr val="bg1"/>
                          </a:solidFill>
                          <a:effectLst/>
                          <a:latin typeface="Times New Roman" pitchFamily="18" charset="0"/>
                          <a:ea typeface="宋体" pitchFamily="2" charset="-122"/>
                        </a:rPr>
                        <a:t>金             额</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674688">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2000" b="0" i="0" u="none" strike="noStrike" cap="none" normalizeH="0" baseline="0" smtClean="0">
                          <a:ln>
                            <a:noFill/>
                          </a:ln>
                          <a:solidFill>
                            <a:schemeClr val="bg1"/>
                          </a:solidFill>
                          <a:effectLst/>
                          <a:latin typeface="Times New Roman" pitchFamily="18" charset="0"/>
                          <a:ea typeface="宋体" pitchFamily="2" charset="-122"/>
                        </a:rPr>
                        <a:t>应收</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2000" b="0" i="0" u="none" strike="noStrike" cap="none" normalizeH="0" baseline="0" smtClean="0">
                          <a:ln>
                            <a:noFill/>
                          </a:ln>
                          <a:solidFill>
                            <a:schemeClr val="bg1"/>
                          </a:solidFill>
                          <a:effectLst/>
                          <a:latin typeface="Times New Roman" pitchFamily="18" charset="0"/>
                          <a:ea typeface="宋体" pitchFamily="2" charset="-122"/>
                        </a:rPr>
                        <a:t>实收</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2000" b="0" i="0" u="none" strike="noStrike" cap="none" normalizeH="0" baseline="0" smtClean="0">
                          <a:ln>
                            <a:noFill/>
                          </a:ln>
                          <a:solidFill>
                            <a:schemeClr val="bg1"/>
                          </a:solidFill>
                          <a:effectLst/>
                          <a:latin typeface="Times New Roman" pitchFamily="18" charset="0"/>
                          <a:ea typeface="宋体" pitchFamily="2" charset="-122"/>
                        </a:rPr>
                        <a:t>单价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2000" b="0" i="0" u="none" strike="noStrike" cap="none" normalizeH="0" baseline="0" smtClean="0">
                          <a:ln>
                            <a:noFill/>
                          </a:ln>
                          <a:solidFill>
                            <a:schemeClr val="bg1"/>
                          </a:solidFill>
                          <a:effectLst/>
                          <a:latin typeface="Times New Roman" pitchFamily="18" charset="0"/>
                          <a:ea typeface="宋体" pitchFamily="2" charset="-122"/>
                        </a:rPr>
                        <a:t>买价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2000" b="0" i="0" u="none" strike="noStrike" cap="none" normalizeH="0" baseline="0" smtClean="0">
                          <a:ln>
                            <a:noFill/>
                          </a:ln>
                          <a:solidFill>
                            <a:schemeClr val="bg1"/>
                          </a:solidFill>
                          <a:effectLst/>
                          <a:latin typeface="Times New Roman" pitchFamily="18" charset="0"/>
                          <a:ea typeface="宋体" pitchFamily="2" charset="-122"/>
                        </a:rPr>
                        <a:t>运杂费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2000" b="0" i="0" u="none" strike="noStrike" cap="none" normalizeH="0" baseline="0" smtClean="0">
                          <a:ln>
                            <a:noFill/>
                          </a:ln>
                          <a:solidFill>
                            <a:schemeClr val="bg1"/>
                          </a:solidFill>
                          <a:effectLst/>
                          <a:latin typeface="Times New Roman" pitchFamily="18" charset="0"/>
                          <a:ea typeface="宋体" pitchFamily="2" charset="-122"/>
                        </a:rPr>
                        <a:t>合计 </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73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2000" b="0" i="0" u="none" strike="noStrike" cap="none" normalizeH="0" baseline="0" smtClean="0">
                        <a:ln>
                          <a:noFill/>
                        </a:ln>
                        <a:solidFill>
                          <a:schemeClr val="tx1"/>
                        </a:solidFill>
                        <a:effectLst/>
                        <a:latin typeface="Times New Roman" pitchFamily="18" charset="0"/>
                        <a:ea typeface="宋体" pitchFamily="2" charset="-122"/>
                      </a:endParaRP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2000" b="0" i="0" u="none" strike="noStrike" cap="none" normalizeH="0" baseline="0" smtClean="0">
                        <a:ln>
                          <a:noFill/>
                        </a:ln>
                        <a:solidFill>
                          <a:schemeClr val="tx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2000" b="0" i="0" u="none" strike="noStrike" cap="none" normalizeH="0" baseline="0" smtClean="0">
                        <a:ln>
                          <a:noFill/>
                        </a:ln>
                        <a:solidFill>
                          <a:schemeClr val="tx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2000" b="0" i="0" u="none" strike="noStrike" cap="none" normalizeH="0" baseline="0" smtClean="0">
                        <a:ln>
                          <a:noFill/>
                        </a:ln>
                        <a:solidFill>
                          <a:schemeClr val="tx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2000" b="0" i="0" u="none" strike="noStrike" cap="none" normalizeH="0" baseline="0" smtClean="0">
                        <a:ln>
                          <a:noFill/>
                        </a:ln>
                        <a:solidFill>
                          <a:schemeClr val="tx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2000" b="0" i="0" u="none" strike="noStrike" cap="none" normalizeH="0" baseline="0" smtClean="0">
                        <a:ln>
                          <a:noFill/>
                        </a:ln>
                        <a:solidFill>
                          <a:schemeClr val="tx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2000" b="0" i="0" u="none" strike="noStrike" cap="none" normalizeH="0" baseline="0" smtClean="0">
                        <a:ln>
                          <a:noFill/>
                        </a:ln>
                        <a:solidFill>
                          <a:schemeClr val="tx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2000" b="0" i="0" u="none" strike="noStrike" cap="none" normalizeH="0" baseline="0" smtClean="0">
                        <a:ln>
                          <a:noFill/>
                        </a:ln>
                        <a:solidFill>
                          <a:schemeClr val="tx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20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2000" b="0" i="0" u="none" strike="noStrike" cap="none" normalizeH="0" baseline="0" smtClean="0">
                        <a:ln>
                          <a:noFill/>
                        </a:ln>
                        <a:solidFill>
                          <a:schemeClr val="tx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4200">
                <a:tc gridSpan="6">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2000" b="0" i="0" u="none" strike="noStrike" cap="none" normalizeH="0" baseline="0" smtClean="0">
                          <a:ln>
                            <a:noFill/>
                          </a:ln>
                          <a:solidFill>
                            <a:schemeClr val="bg1"/>
                          </a:solidFill>
                          <a:effectLst/>
                          <a:latin typeface="Times New Roman" pitchFamily="18" charset="0"/>
                          <a:ea typeface="宋体" pitchFamily="2" charset="-122"/>
                        </a:rPr>
                        <a:t>备注</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2000" b="0" i="0" u="none" strike="noStrike" cap="none" normalizeH="0" baseline="0" smtClean="0">
                          <a:ln>
                            <a:noFill/>
                          </a:ln>
                          <a:solidFill>
                            <a:schemeClr val="tx1"/>
                          </a:solidFill>
                          <a:effectLst/>
                          <a:latin typeface="Times New Roman" pitchFamily="18" charset="0"/>
                          <a:ea typeface="宋体" pitchFamily="2" charset="-122"/>
                        </a:rPr>
                        <a:t>合计</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587375">
                <a:tc gridSpan="10">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2000" b="0" i="0" u="none" strike="noStrike" cap="none" normalizeH="0" baseline="0" smtClean="0">
                          <a:ln>
                            <a:noFill/>
                          </a:ln>
                          <a:solidFill>
                            <a:schemeClr val="bg1"/>
                          </a:solidFill>
                          <a:effectLst/>
                          <a:latin typeface="Times New Roman" pitchFamily="18" charset="0"/>
                          <a:ea typeface="宋体" pitchFamily="2" charset="-122"/>
                        </a:rPr>
                        <a:t>仓库保管员</a:t>
                      </a:r>
                      <a:r>
                        <a:rPr kumimoji="1" lang="zh-CN" altLang="en-US" sz="2000" b="0" i="0" u="none" strike="noStrike" cap="none" normalizeH="0" baseline="0" smtClean="0">
                          <a:ln>
                            <a:noFill/>
                          </a:ln>
                          <a:solidFill>
                            <a:schemeClr val="tx1"/>
                          </a:solidFill>
                          <a:effectLst/>
                          <a:latin typeface="Times New Roman" pitchFamily="18" charset="0"/>
                          <a:ea typeface="宋体" pitchFamily="2" charset="-122"/>
                        </a:rPr>
                        <a:t>                                                                         </a:t>
                      </a:r>
                      <a:r>
                        <a:rPr kumimoji="1" lang="zh-CN" altLang="en-US" sz="2000" b="0" i="0" u="none" strike="noStrike" cap="none" normalizeH="0" baseline="0" smtClean="0">
                          <a:ln>
                            <a:noFill/>
                          </a:ln>
                          <a:solidFill>
                            <a:schemeClr val="bg1"/>
                          </a:solidFill>
                          <a:effectLst/>
                          <a:latin typeface="Times New Roman" pitchFamily="18" charset="0"/>
                          <a:ea typeface="宋体" pitchFamily="2" charset="-122"/>
                        </a:rPr>
                        <a:t>收料人</a:t>
                      </a:r>
                    </a:p>
                  </a:txBody>
                  <a:tcPr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222283" name="AutoShape 75"/>
          <p:cNvSpPr>
            <a:spLocks noChangeArrowheads="1"/>
          </p:cNvSpPr>
          <p:nvPr/>
        </p:nvSpPr>
        <p:spPr bwMode="auto">
          <a:xfrm>
            <a:off x="2667000" y="1752600"/>
            <a:ext cx="990600" cy="685800"/>
          </a:xfrm>
          <a:prstGeom prst="wedgeRoundRectCallout">
            <a:avLst>
              <a:gd name="adj1" fmla="val 118912"/>
              <a:gd name="adj2" fmla="val 115046"/>
              <a:gd name="adj3" fmla="val 16667"/>
            </a:avLst>
          </a:prstGeom>
          <a:gradFill rotWithShape="0">
            <a:gsLst>
              <a:gs pos="0">
                <a:srgbClr val="FFFF99"/>
              </a:gs>
              <a:gs pos="100000">
                <a:srgbClr val="FFFFFF"/>
              </a:gs>
            </a:gsLst>
            <a:lin ang="5400000" scaled="1"/>
          </a:gradFill>
          <a:ln w="9525">
            <a:solidFill>
              <a:srgbClr val="0033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en-US" sz="1800" b="1">
                <a:solidFill>
                  <a:srgbClr val="003300"/>
                </a:solidFill>
                <a:ea typeface="楷体_GB2312" pitchFamily="49" charset="-122"/>
              </a:rPr>
              <a:t>填写凭证日期</a:t>
            </a:r>
          </a:p>
        </p:txBody>
      </p:sp>
      <p:sp>
        <p:nvSpPr>
          <p:cNvPr id="222285" name="AutoShape 77"/>
          <p:cNvSpPr>
            <a:spLocks noChangeArrowheads="1"/>
          </p:cNvSpPr>
          <p:nvPr/>
        </p:nvSpPr>
        <p:spPr bwMode="auto">
          <a:xfrm>
            <a:off x="7772400" y="2590800"/>
            <a:ext cx="762000" cy="685800"/>
          </a:xfrm>
          <a:prstGeom prst="wedgeRoundRectCallout">
            <a:avLst>
              <a:gd name="adj1" fmla="val -340208"/>
              <a:gd name="adj2" fmla="val 82870"/>
              <a:gd name="adj3" fmla="val 16667"/>
            </a:avLst>
          </a:prstGeom>
          <a:gradFill rotWithShape="0">
            <a:gsLst>
              <a:gs pos="0">
                <a:srgbClr val="FFFF99"/>
              </a:gs>
              <a:gs pos="100000">
                <a:srgbClr val="FFFFFF"/>
              </a:gs>
            </a:gsLst>
            <a:lin ang="5400000" scaled="1"/>
          </a:gradFill>
          <a:ln w="9525">
            <a:solidFill>
              <a:srgbClr val="0033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en-US" sz="1800" b="1">
                <a:solidFill>
                  <a:srgbClr val="003300"/>
                </a:solidFill>
                <a:ea typeface="楷体_GB2312" pitchFamily="49" charset="-122"/>
              </a:rPr>
              <a:t>数量金额</a:t>
            </a:r>
          </a:p>
        </p:txBody>
      </p:sp>
      <p:sp>
        <p:nvSpPr>
          <p:cNvPr id="222287" name="Text Box 79"/>
          <p:cNvSpPr txBox="1">
            <a:spLocks noChangeArrowheads="1"/>
          </p:cNvSpPr>
          <p:nvPr/>
        </p:nvSpPr>
        <p:spPr bwMode="auto">
          <a:xfrm>
            <a:off x="517525" y="206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zh-CN"/>
          </a:p>
        </p:txBody>
      </p:sp>
      <p:sp>
        <p:nvSpPr>
          <p:cNvPr id="222290" name="Text Box 82"/>
          <p:cNvSpPr txBox="1">
            <a:spLocks noChangeArrowheads="1"/>
          </p:cNvSpPr>
          <p:nvPr/>
        </p:nvSpPr>
        <p:spPr bwMode="auto">
          <a:xfrm>
            <a:off x="2270125" y="27638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zh-CN"/>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22283"/>
                                        </p:tgtEl>
                                        <p:attrNameLst>
                                          <p:attrName>style.visibility</p:attrName>
                                        </p:attrNameLst>
                                      </p:cBhvr>
                                      <p:to>
                                        <p:strVal val="visible"/>
                                      </p:to>
                                    </p:set>
                                    <p:anim calcmode="lin" valueType="num">
                                      <p:cBhvr>
                                        <p:cTn id="7" dur="1000" fill="hold"/>
                                        <p:tgtEl>
                                          <p:spTgt spid="222283"/>
                                        </p:tgtEl>
                                        <p:attrNameLst>
                                          <p:attrName>ppt_w</p:attrName>
                                        </p:attrNameLst>
                                      </p:cBhvr>
                                      <p:tavLst>
                                        <p:tav tm="0">
                                          <p:val>
                                            <p:fltVal val="0"/>
                                          </p:val>
                                        </p:tav>
                                        <p:tav tm="100000">
                                          <p:val>
                                            <p:strVal val="#ppt_w"/>
                                          </p:val>
                                        </p:tav>
                                      </p:tavLst>
                                    </p:anim>
                                    <p:anim calcmode="lin" valueType="num">
                                      <p:cBhvr>
                                        <p:cTn id="8" dur="1000" fill="hold"/>
                                        <p:tgtEl>
                                          <p:spTgt spid="222283"/>
                                        </p:tgtEl>
                                        <p:attrNameLst>
                                          <p:attrName>ppt_h</p:attrName>
                                        </p:attrNameLst>
                                      </p:cBhvr>
                                      <p:tavLst>
                                        <p:tav tm="0">
                                          <p:val>
                                            <p:fltVal val="0"/>
                                          </p:val>
                                        </p:tav>
                                        <p:tav tm="100000">
                                          <p:val>
                                            <p:strVal val="#ppt_h"/>
                                          </p:val>
                                        </p:tav>
                                      </p:tavLst>
                                    </p:anim>
                                    <p:anim calcmode="lin" valueType="num">
                                      <p:cBhvr>
                                        <p:cTn id="9" dur="1000" fill="hold"/>
                                        <p:tgtEl>
                                          <p:spTgt spid="22228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2228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222285"/>
                                        </p:tgtEl>
                                        <p:attrNameLst>
                                          <p:attrName>style.visibility</p:attrName>
                                        </p:attrNameLst>
                                      </p:cBhvr>
                                      <p:to>
                                        <p:strVal val="visible"/>
                                      </p:to>
                                    </p:set>
                                    <p:anim calcmode="lin" valueType="num">
                                      <p:cBhvr>
                                        <p:cTn id="15" dur="1000" fill="hold"/>
                                        <p:tgtEl>
                                          <p:spTgt spid="222285"/>
                                        </p:tgtEl>
                                        <p:attrNameLst>
                                          <p:attrName>ppt_w</p:attrName>
                                        </p:attrNameLst>
                                      </p:cBhvr>
                                      <p:tavLst>
                                        <p:tav tm="0">
                                          <p:val>
                                            <p:fltVal val="0"/>
                                          </p:val>
                                        </p:tav>
                                        <p:tav tm="100000">
                                          <p:val>
                                            <p:strVal val="#ppt_w"/>
                                          </p:val>
                                        </p:tav>
                                      </p:tavLst>
                                    </p:anim>
                                    <p:anim calcmode="lin" valueType="num">
                                      <p:cBhvr>
                                        <p:cTn id="16" dur="1000" fill="hold"/>
                                        <p:tgtEl>
                                          <p:spTgt spid="222285"/>
                                        </p:tgtEl>
                                        <p:attrNameLst>
                                          <p:attrName>ppt_h</p:attrName>
                                        </p:attrNameLst>
                                      </p:cBhvr>
                                      <p:tavLst>
                                        <p:tav tm="0">
                                          <p:val>
                                            <p:fltVal val="0"/>
                                          </p:val>
                                        </p:tav>
                                        <p:tav tm="100000">
                                          <p:val>
                                            <p:strVal val="#ppt_h"/>
                                          </p:val>
                                        </p:tav>
                                      </p:tavLst>
                                    </p:anim>
                                    <p:anim calcmode="lin" valueType="num">
                                      <p:cBhvr>
                                        <p:cTn id="17" dur="1000" fill="hold"/>
                                        <p:tgtEl>
                                          <p:spTgt spid="222285"/>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2228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83" grpId="0" animBg="1" autoUpdateAnimBg="0"/>
      <p:bldP spid="222285"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Text Box 2"/>
          <p:cNvSpPr txBox="1">
            <a:spLocks noChangeArrowheads="1"/>
          </p:cNvSpPr>
          <p:nvPr/>
        </p:nvSpPr>
        <p:spPr bwMode="auto">
          <a:xfrm>
            <a:off x="517525" y="3254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zh-CN" altLang="zh-CN"/>
          </a:p>
        </p:txBody>
      </p:sp>
      <p:sp>
        <p:nvSpPr>
          <p:cNvPr id="223235" name="Rectangle 3"/>
          <p:cNvSpPr>
            <a:spLocks noChangeArrowheads="1"/>
          </p:cNvSpPr>
          <p:nvPr/>
        </p:nvSpPr>
        <p:spPr bwMode="auto">
          <a:xfrm>
            <a:off x="827584" y="477838"/>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zh-CN" sz="2800" b="1" dirty="0">
                <a:solidFill>
                  <a:schemeClr val="tx2"/>
                </a:solidFill>
              </a:rPr>
              <a:t>                          </a:t>
            </a:r>
            <a:r>
              <a:rPr lang="zh-CN" altLang="en-US" sz="2800" b="1" dirty="0">
                <a:solidFill>
                  <a:schemeClr val="bg1"/>
                </a:solidFill>
              </a:rPr>
              <a:t>增值税专用发票</a:t>
            </a:r>
          </a:p>
        </p:txBody>
      </p:sp>
      <p:graphicFrame>
        <p:nvGraphicFramePr>
          <p:cNvPr id="223236" name="Group 4"/>
          <p:cNvGraphicFramePr>
            <a:graphicFrameLocks noGrp="1"/>
          </p:cNvGraphicFramePr>
          <p:nvPr>
            <p:extLst>
              <p:ext uri="{D42A27DB-BD31-4B8C-83A1-F6EECF244321}">
                <p14:modId xmlns:p14="http://schemas.microsoft.com/office/powerpoint/2010/main" val="2061802471"/>
              </p:ext>
            </p:extLst>
          </p:nvPr>
        </p:nvGraphicFramePr>
        <p:xfrm>
          <a:off x="914400" y="1600200"/>
          <a:ext cx="7772400" cy="4467543"/>
        </p:xfrm>
        <a:graphic>
          <a:graphicData uri="http://schemas.openxmlformats.org/drawingml/2006/table">
            <a:tbl>
              <a:tblPr/>
              <a:tblGrid>
                <a:gridCol w="1109663"/>
                <a:gridCol w="1111250"/>
                <a:gridCol w="1109662"/>
                <a:gridCol w="936625"/>
                <a:gridCol w="1752600"/>
                <a:gridCol w="609600"/>
                <a:gridCol w="1143000"/>
              </a:tblGrid>
              <a:tr h="381000">
                <a:tc gridSpan="7">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dirty="0" smtClean="0">
                          <a:ln>
                            <a:noFill/>
                          </a:ln>
                          <a:solidFill>
                            <a:schemeClr val="bg1"/>
                          </a:solidFill>
                          <a:effectLst/>
                          <a:latin typeface="Times New Roman" pitchFamily="18" charset="0"/>
                          <a:ea typeface="宋体" pitchFamily="2" charset="-122"/>
                        </a:rPr>
                        <a:t>开票日期 </a:t>
                      </a:r>
                      <a:r>
                        <a:rPr kumimoji="1" lang="en-US" altLang="zh-CN" sz="1600" b="0" i="0" u="none" strike="noStrike" cap="none" normalizeH="0" baseline="0" dirty="0" smtClean="0">
                          <a:ln>
                            <a:noFill/>
                          </a:ln>
                          <a:solidFill>
                            <a:schemeClr val="bg1"/>
                          </a:solidFill>
                          <a:effectLst/>
                          <a:latin typeface="Times New Roman" pitchFamily="18" charset="0"/>
                          <a:ea typeface="宋体" pitchFamily="2" charset="-122"/>
                        </a:rPr>
                        <a:t>2020 </a:t>
                      </a:r>
                      <a:r>
                        <a:rPr kumimoji="1" lang="zh-CN" altLang="en-US" sz="1600" b="0" i="0" u="none" strike="noStrike" cap="none" normalizeH="0" baseline="0" dirty="0" smtClean="0">
                          <a:ln>
                            <a:noFill/>
                          </a:ln>
                          <a:solidFill>
                            <a:schemeClr val="bg1"/>
                          </a:solidFill>
                          <a:effectLst/>
                          <a:latin typeface="Times New Roman" pitchFamily="18" charset="0"/>
                          <a:ea typeface="宋体" pitchFamily="2" charset="-122"/>
                        </a:rPr>
                        <a:t>年</a:t>
                      </a:r>
                      <a:r>
                        <a:rPr kumimoji="1" lang="en-US" altLang="zh-CN" sz="1600" b="0" i="0" u="none" strike="noStrike" cap="none" normalizeH="0" baseline="0" dirty="0" smtClean="0">
                          <a:ln>
                            <a:noFill/>
                          </a:ln>
                          <a:solidFill>
                            <a:schemeClr val="bg1"/>
                          </a:solidFill>
                          <a:effectLst/>
                          <a:latin typeface="Times New Roman" pitchFamily="18" charset="0"/>
                          <a:ea typeface="宋体" pitchFamily="2" charset="-122"/>
                        </a:rPr>
                        <a:t>5</a:t>
                      </a:r>
                      <a:r>
                        <a:rPr kumimoji="1" lang="zh-CN" altLang="en-US" sz="1600" b="0" i="0" u="none" strike="noStrike" cap="none" normalizeH="0" baseline="0" dirty="0" smtClean="0">
                          <a:ln>
                            <a:noFill/>
                          </a:ln>
                          <a:solidFill>
                            <a:schemeClr val="bg1"/>
                          </a:solidFill>
                          <a:effectLst/>
                          <a:latin typeface="Times New Roman" pitchFamily="18" charset="0"/>
                          <a:ea typeface="宋体" pitchFamily="2" charset="-122"/>
                        </a:rPr>
                        <a:t>月</a:t>
                      </a:r>
                      <a:r>
                        <a:rPr kumimoji="1" lang="en-US" altLang="zh-CN" sz="1600" b="0" i="0" u="none" strike="noStrike" cap="none" normalizeH="0" baseline="0" dirty="0" smtClean="0">
                          <a:ln>
                            <a:noFill/>
                          </a:ln>
                          <a:solidFill>
                            <a:schemeClr val="bg1"/>
                          </a:solidFill>
                          <a:effectLst/>
                          <a:latin typeface="Times New Roman" pitchFamily="18" charset="0"/>
                          <a:ea typeface="宋体" pitchFamily="2" charset="-122"/>
                        </a:rPr>
                        <a:t>10</a:t>
                      </a:r>
                      <a:r>
                        <a:rPr kumimoji="1" lang="zh-CN" altLang="en-US" sz="1600" b="0" i="0" u="none" strike="noStrike" cap="none" normalizeH="0" baseline="0" dirty="0" smtClean="0">
                          <a:ln>
                            <a:noFill/>
                          </a:ln>
                          <a:solidFill>
                            <a:schemeClr val="bg1"/>
                          </a:solidFill>
                          <a:effectLst/>
                          <a:latin typeface="Times New Roman" pitchFamily="18" charset="0"/>
                          <a:ea typeface="宋体" pitchFamily="2" charset="-122"/>
                        </a:rPr>
                        <a:t>日                                                                    发票号码</a:t>
                      </a:r>
                      <a:r>
                        <a:rPr kumimoji="1" lang="en-US" altLang="zh-CN" sz="1600" b="0" i="0" u="none" strike="noStrike" cap="none" normalizeH="0" baseline="0" dirty="0" smtClean="0">
                          <a:ln>
                            <a:noFill/>
                          </a:ln>
                          <a:solidFill>
                            <a:schemeClr val="bg1"/>
                          </a:solidFill>
                          <a:effectLst/>
                          <a:latin typeface="Times New Roman" pitchFamily="18" charset="0"/>
                          <a:ea typeface="宋体" pitchFamily="2" charset="-122"/>
                        </a:rPr>
                        <a:t>045869</a:t>
                      </a:r>
                    </a:p>
                  </a:txBody>
                  <a:tcPr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17500">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付款单位</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名称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天津市宏大工厂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纳税人登记号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600" b="0" i="0" u="none" strike="noStrike" cap="none" normalizeH="0" baseline="0" smtClean="0">
                          <a:ln>
                            <a:noFill/>
                          </a:ln>
                          <a:solidFill>
                            <a:schemeClr val="bg1"/>
                          </a:solidFill>
                          <a:effectLst/>
                          <a:latin typeface="Times New Roman" pitchFamily="18" charset="0"/>
                          <a:ea typeface="宋体" pitchFamily="2" charset="-122"/>
                        </a:rPr>
                        <a:t>120148796542103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r>
              <a:tr h="315913">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地址</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天津市长春路</a:t>
                      </a:r>
                      <a:r>
                        <a:rPr kumimoji="1" lang="en-US" altLang="zh-CN" sz="1600" b="0" i="0" u="none" strike="noStrike" cap="none" normalizeH="0" baseline="0" smtClean="0">
                          <a:ln>
                            <a:noFill/>
                          </a:ln>
                          <a:solidFill>
                            <a:schemeClr val="bg1"/>
                          </a:solidFill>
                          <a:effectLst/>
                          <a:latin typeface="Times New Roman" pitchFamily="18" charset="0"/>
                          <a:ea typeface="宋体" pitchFamily="2" charset="-122"/>
                        </a:rPr>
                        <a:t>103</a:t>
                      </a: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电               话</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600" b="0" i="0" u="none" strike="noStrike" cap="none" normalizeH="0" baseline="0" smtClean="0">
                          <a:ln>
                            <a:noFill/>
                          </a:ln>
                          <a:solidFill>
                            <a:schemeClr val="bg1"/>
                          </a:solidFill>
                          <a:effectLst/>
                          <a:latin typeface="Times New Roman" pitchFamily="18" charset="0"/>
                          <a:ea typeface="宋体" pitchFamily="2" charset="-122"/>
                        </a:rPr>
                        <a:t>022-25789654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r>
              <a:tr h="317500">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商品及劳务名称</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计量单位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数量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单价          金额</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税率</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税额</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5913">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1600" b="0" i="0" u="none" strike="noStrike" cap="none" normalizeH="0" baseline="0" smtClean="0">
                          <a:ln>
                            <a:noFill/>
                          </a:ln>
                          <a:solidFill>
                            <a:schemeClr val="bg1"/>
                          </a:solidFill>
                          <a:effectLst/>
                          <a:latin typeface="Times New Roman" pitchFamily="18" charset="0"/>
                          <a:ea typeface="宋体" pitchFamily="2" charset="-122"/>
                        </a:rPr>
                        <a:t>29</a:t>
                      </a: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寸彩电</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600" b="0" i="0" u="none" strike="noStrike" cap="none" normalizeH="0" baseline="0" smtClean="0">
                          <a:ln>
                            <a:noFill/>
                          </a:ln>
                          <a:solidFill>
                            <a:schemeClr val="bg1"/>
                          </a:solidFill>
                          <a:effectLst/>
                          <a:latin typeface="Times New Roman" pitchFamily="18" charset="0"/>
                          <a:ea typeface="宋体" pitchFamily="2" charset="-122"/>
                        </a:rPr>
                        <a:t>800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600" b="0" i="0" u="none" strike="noStrike" cap="none" normalizeH="0" baseline="0" smtClean="0">
                          <a:ln>
                            <a:noFill/>
                          </a:ln>
                          <a:solidFill>
                            <a:schemeClr val="bg1"/>
                          </a:solidFill>
                          <a:effectLst/>
                          <a:latin typeface="Times New Roman" pitchFamily="18" charset="0"/>
                          <a:ea typeface="宋体" pitchFamily="2" charset="-122"/>
                        </a:rPr>
                        <a:t>2950        2360000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600" b="0" i="0" u="none" strike="noStrike" cap="none" normalizeH="0" baseline="0" smtClean="0">
                          <a:ln>
                            <a:noFill/>
                          </a:ln>
                          <a:solidFill>
                            <a:schemeClr val="bg1"/>
                          </a:solidFill>
                          <a:effectLst/>
                          <a:latin typeface="Times New Roman" pitchFamily="18" charset="0"/>
                          <a:ea typeface="宋体" pitchFamily="2" charset="-122"/>
                        </a:rPr>
                        <a:t>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600" b="0" i="0" u="none" strike="noStrike" cap="none" normalizeH="0" baseline="0" smtClean="0">
                          <a:ln>
                            <a:noFill/>
                          </a:ln>
                          <a:solidFill>
                            <a:schemeClr val="bg1"/>
                          </a:solidFill>
                          <a:effectLst/>
                          <a:latin typeface="Times New Roman" pitchFamily="18" charset="0"/>
                          <a:ea typeface="宋体" pitchFamily="2" charset="-122"/>
                        </a:rPr>
                        <a:t>401200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5913">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6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6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6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6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6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6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6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6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6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6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6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6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5913">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6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6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6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6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6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6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8463">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合计</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zh-CN" sz="1600" b="0" i="0" u="none" strike="noStrike" cap="none" normalizeH="0" baseline="0" smtClean="0">
                        <a:ln>
                          <a:noFill/>
                        </a:ln>
                        <a:solidFill>
                          <a:schemeClr val="bg1"/>
                        </a:solidFill>
                        <a:effectLst/>
                        <a:latin typeface="Times New Roman" pitchFamily="18" charset="0"/>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600" b="0" i="0" u="none" strike="noStrike" cap="none" normalizeH="0" baseline="0" smtClean="0">
                          <a:ln>
                            <a:noFill/>
                          </a:ln>
                          <a:solidFill>
                            <a:schemeClr val="bg1"/>
                          </a:solidFill>
                          <a:effectLst/>
                          <a:latin typeface="Times New Roman" pitchFamily="18" charset="0"/>
                          <a:ea typeface="宋体" pitchFamily="2" charset="-122"/>
                        </a:rPr>
                        <a:t>800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600" b="0" i="0" u="none" strike="noStrike" cap="none" normalizeH="0" baseline="0" smtClean="0">
                          <a:ln>
                            <a:noFill/>
                          </a:ln>
                          <a:solidFill>
                            <a:schemeClr val="bg1"/>
                          </a:solidFill>
                          <a:effectLst/>
                          <a:latin typeface="Times New Roman" pitchFamily="18" charset="0"/>
                          <a:ea typeface="宋体" pitchFamily="2" charset="-122"/>
                        </a:rPr>
                        <a:t>2950        2360000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600" b="0" i="0" u="none" strike="noStrike" cap="none" normalizeH="0" baseline="0" smtClean="0">
                          <a:ln>
                            <a:noFill/>
                          </a:ln>
                          <a:solidFill>
                            <a:schemeClr val="bg1"/>
                          </a:solidFill>
                          <a:effectLst/>
                          <a:latin typeface="Times New Roman" pitchFamily="18" charset="0"/>
                          <a:ea typeface="宋体" pitchFamily="2" charset="-122"/>
                        </a:rPr>
                        <a:t>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600" b="0" i="0" u="none" strike="noStrike" cap="none" normalizeH="0" baseline="0" dirty="0" smtClean="0">
                          <a:ln>
                            <a:noFill/>
                          </a:ln>
                          <a:solidFill>
                            <a:schemeClr val="bg1"/>
                          </a:solidFill>
                          <a:effectLst/>
                          <a:latin typeface="Times New Roman" pitchFamily="18" charset="0"/>
                          <a:ea typeface="宋体" pitchFamily="2" charset="-122"/>
                        </a:rPr>
                        <a:t>401200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价税合计（大写）</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grid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贰佰柒拾陆万壹仟贰佰元整</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15913">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收款单位</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名称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长虹电视机厂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纳税人登记号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600" b="0" i="0" u="none" strike="noStrike" cap="none" normalizeH="0" baseline="0" smtClean="0">
                          <a:ln>
                            <a:noFill/>
                          </a:ln>
                          <a:solidFill>
                            <a:schemeClr val="bg1"/>
                          </a:solidFill>
                          <a:effectLst/>
                          <a:latin typeface="Times New Roman" pitchFamily="18" charset="0"/>
                          <a:ea typeface="宋体" pitchFamily="2" charset="-122"/>
                        </a:rPr>
                        <a:t>× ×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r>
              <a:tr h="320675">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地址</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600" b="0" i="0" u="none" strike="noStrike" cap="none" normalizeH="0" baseline="0" smtClean="0">
                          <a:ln>
                            <a:noFill/>
                          </a:ln>
                          <a:solidFill>
                            <a:schemeClr val="bg1"/>
                          </a:solidFill>
                          <a:effectLst/>
                          <a:latin typeface="Times New Roman" pitchFamily="18" charset="0"/>
                          <a:ea typeface="宋体" pitchFamily="2" charset="-122"/>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smtClean="0">
                          <a:ln>
                            <a:noFill/>
                          </a:ln>
                          <a:solidFill>
                            <a:schemeClr val="bg1"/>
                          </a:solidFill>
                          <a:effectLst/>
                          <a:latin typeface="Times New Roman" pitchFamily="18" charset="0"/>
                          <a:ea typeface="宋体" pitchFamily="2" charset="-122"/>
                        </a:rPr>
                        <a:t>电               话</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600" b="0" i="0" u="none" strike="noStrike" cap="none" normalizeH="0" baseline="0" smtClean="0">
                          <a:ln>
                            <a:noFill/>
                          </a:ln>
                          <a:solidFill>
                            <a:schemeClr val="bg1"/>
                          </a:solidFill>
                          <a:effectLst/>
                          <a:latin typeface="Times New Roman" pitchFamily="18" charset="0"/>
                          <a:ea typeface="宋体" pitchFamily="2" charset="-122"/>
                        </a:rPr>
                        <a:t>× ×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r>
              <a:tr h="290513">
                <a:tc gridSpan="7">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600" b="0" i="0" u="none" strike="noStrike" cap="none" normalizeH="0" baseline="0" dirty="0" smtClean="0">
                          <a:ln>
                            <a:noFill/>
                          </a:ln>
                          <a:solidFill>
                            <a:schemeClr val="bg1"/>
                          </a:solidFill>
                          <a:effectLst/>
                          <a:latin typeface="Times New Roman" pitchFamily="18" charset="0"/>
                          <a:ea typeface="宋体" pitchFamily="2" charset="-122"/>
                        </a:rPr>
                        <a:t>    </a:t>
                      </a:r>
                      <a:r>
                        <a:rPr kumimoji="1" lang="zh-CN" altLang="en-US" sz="1600" b="0" i="0" u="none" strike="noStrike" cap="none" normalizeH="0" baseline="0" dirty="0" smtClean="0">
                          <a:ln>
                            <a:noFill/>
                          </a:ln>
                          <a:solidFill>
                            <a:schemeClr val="bg1"/>
                          </a:solidFill>
                          <a:effectLst/>
                          <a:latin typeface="Times New Roman" pitchFamily="18" charset="0"/>
                          <a:ea typeface="宋体" pitchFamily="2" charset="-122"/>
                        </a:rPr>
                        <a:t>收款人：                                                                            开票单位（未盖章无效）</a:t>
                      </a:r>
                    </a:p>
                  </a:txBody>
                  <a:tcPr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223324" name="Line 92"/>
          <p:cNvSpPr>
            <a:spLocks noChangeShapeType="1"/>
          </p:cNvSpPr>
          <p:nvPr/>
        </p:nvSpPr>
        <p:spPr bwMode="auto">
          <a:xfrm>
            <a:off x="5943600" y="2971800"/>
            <a:ext cx="0" cy="175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3329" name="AutoShape 97"/>
          <p:cNvSpPr>
            <a:spLocks noChangeArrowheads="1"/>
          </p:cNvSpPr>
          <p:nvPr/>
        </p:nvSpPr>
        <p:spPr bwMode="auto">
          <a:xfrm>
            <a:off x="1371600" y="3505200"/>
            <a:ext cx="1371600" cy="685800"/>
          </a:xfrm>
          <a:prstGeom prst="wedgeRoundRectCallout">
            <a:avLst>
              <a:gd name="adj1" fmla="val 9028"/>
              <a:gd name="adj2" fmla="val -89815"/>
              <a:gd name="adj3" fmla="val 16667"/>
            </a:avLst>
          </a:prstGeom>
          <a:solidFill>
            <a:srgbClr val="FFFF99"/>
          </a:solidFill>
          <a:ln w="9525">
            <a:solidFill>
              <a:srgbClr val="0033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en-US" sz="1800" b="1">
                <a:solidFill>
                  <a:srgbClr val="003300"/>
                </a:solidFill>
                <a:ea typeface="楷体_GB2312" pitchFamily="49" charset="-122"/>
              </a:rPr>
              <a:t>经济业务内容摘要</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23329"/>
                                        </p:tgtEl>
                                        <p:attrNameLst>
                                          <p:attrName>style.visibility</p:attrName>
                                        </p:attrNameLst>
                                      </p:cBhvr>
                                      <p:to>
                                        <p:strVal val="visible"/>
                                      </p:to>
                                    </p:set>
                                    <p:anim calcmode="lin" valueType="num">
                                      <p:cBhvr>
                                        <p:cTn id="7" dur="1000" fill="hold"/>
                                        <p:tgtEl>
                                          <p:spTgt spid="223329"/>
                                        </p:tgtEl>
                                        <p:attrNameLst>
                                          <p:attrName>ppt_w</p:attrName>
                                        </p:attrNameLst>
                                      </p:cBhvr>
                                      <p:tavLst>
                                        <p:tav tm="0">
                                          <p:val>
                                            <p:fltVal val="0"/>
                                          </p:val>
                                        </p:tav>
                                        <p:tav tm="100000">
                                          <p:val>
                                            <p:strVal val="#ppt_w"/>
                                          </p:val>
                                        </p:tav>
                                      </p:tavLst>
                                    </p:anim>
                                    <p:anim calcmode="lin" valueType="num">
                                      <p:cBhvr>
                                        <p:cTn id="8" dur="1000" fill="hold"/>
                                        <p:tgtEl>
                                          <p:spTgt spid="223329"/>
                                        </p:tgtEl>
                                        <p:attrNameLst>
                                          <p:attrName>ppt_h</p:attrName>
                                        </p:attrNameLst>
                                      </p:cBhvr>
                                      <p:tavLst>
                                        <p:tav tm="0">
                                          <p:val>
                                            <p:fltVal val="0"/>
                                          </p:val>
                                        </p:tav>
                                        <p:tav tm="100000">
                                          <p:val>
                                            <p:strVal val="#ppt_h"/>
                                          </p:val>
                                        </p:tav>
                                      </p:tavLst>
                                    </p:anim>
                                    <p:anim calcmode="lin" valueType="num">
                                      <p:cBhvr>
                                        <p:cTn id="9" dur="1000" fill="hold"/>
                                        <p:tgtEl>
                                          <p:spTgt spid="22332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2332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329"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Text Box 5"/>
          <p:cNvSpPr txBox="1">
            <a:spLocks noChangeArrowheads="1"/>
          </p:cNvSpPr>
          <p:nvPr/>
        </p:nvSpPr>
        <p:spPr bwMode="auto">
          <a:xfrm>
            <a:off x="0" y="1916113"/>
            <a:ext cx="2667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600" b="1">
                <a:solidFill>
                  <a:srgbClr val="00FF00"/>
                </a:solidFill>
                <a:ea typeface="楷体_GB2312" pitchFamily="49" charset="-122"/>
              </a:rPr>
              <a:t> </a:t>
            </a:r>
          </a:p>
        </p:txBody>
      </p:sp>
      <p:sp>
        <p:nvSpPr>
          <p:cNvPr id="20488" name="Text Box 8"/>
          <p:cNvSpPr txBox="1">
            <a:spLocks noChangeArrowheads="1"/>
          </p:cNvSpPr>
          <p:nvPr/>
        </p:nvSpPr>
        <p:spPr bwMode="auto">
          <a:xfrm>
            <a:off x="0" y="2849563"/>
            <a:ext cx="26035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a:t> </a:t>
            </a:r>
            <a:endParaRPr lang="en-US" altLang="zh-CN" sz="2600" b="1">
              <a:solidFill>
                <a:srgbClr val="00FF00"/>
              </a:solidFill>
              <a:ea typeface="楷体_GB2312" pitchFamily="49" charset="-122"/>
            </a:endParaRPr>
          </a:p>
          <a:p>
            <a:endParaRPr lang="en-US" altLang="zh-CN" sz="2600" b="1">
              <a:solidFill>
                <a:srgbClr val="00FF00"/>
              </a:solidFill>
              <a:ea typeface="楷体_GB2312" pitchFamily="49" charset="-122"/>
            </a:endParaRPr>
          </a:p>
        </p:txBody>
      </p:sp>
      <p:sp>
        <p:nvSpPr>
          <p:cNvPr id="20491" name="Text Box 11"/>
          <p:cNvSpPr txBox="1">
            <a:spLocks noChangeArrowheads="1"/>
          </p:cNvSpPr>
          <p:nvPr/>
        </p:nvSpPr>
        <p:spPr bwMode="auto">
          <a:xfrm>
            <a:off x="0" y="100013"/>
            <a:ext cx="9104313" cy="618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4000" b="1" dirty="0">
                <a:solidFill>
                  <a:srgbClr val="FFFF00"/>
                </a:solidFill>
                <a:latin typeface="隶书" pitchFamily="49" charset="-122"/>
                <a:ea typeface="隶书" pitchFamily="49" charset="-122"/>
              </a:rPr>
              <a:t>三、原始凭证的基本内容 </a:t>
            </a:r>
            <a:endParaRPr lang="en-US" altLang="zh-CN" sz="4000" b="1" dirty="0">
              <a:solidFill>
                <a:srgbClr val="FFFF00"/>
              </a:solidFill>
              <a:latin typeface="隶书" pitchFamily="49" charset="-122"/>
              <a:ea typeface="隶书" pitchFamily="49" charset="-122"/>
            </a:endParaRPr>
          </a:p>
          <a:p>
            <a:r>
              <a:rPr lang="en-US" altLang="zh-CN" sz="4000" b="1" dirty="0">
                <a:solidFill>
                  <a:schemeClr val="bg1"/>
                </a:solidFill>
                <a:latin typeface="隶书" pitchFamily="49" charset="-122"/>
                <a:ea typeface="隶书" pitchFamily="49" charset="-122"/>
              </a:rPr>
              <a:t>1. </a:t>
            </a:r>
            <a:r>
              <a:rPr lang="zh-CN" altLang="en-US" sz="4000" b="1" dirty="0">
                <a:solidFill>
                  <a:schemeClr val="bg1"/>
                </a:solidFill>
                <a:latin typeface="隶书" pitchFamily="49" charset="-122"/>
                <a:ea typeface="隶书" pitchFamily="49" charset="-122"/>
              </a:rPr>
              <a:t>原始凭证的名称</a:t>
            </a:r>
          </a:p>
          <a:p>
            <a:r>
              <a:rPr lang="en-US" altLang="zh-CN" sz="4000" b="1" dirty="0">
                <a:solidFill>
                  <a:schemeClr val="bg1"/>
                </a:solidFill>
                <a:latin typeface="隶书" pitchFamily="49" charset="-122"/>
                <a:ea typeface="隶书" pitchFamily="49" charset="-122"/>
              </a:rPr>
              <a:t>2. </a:t>
            </a:r>
            <a:r>
              <a:rPr lang="zh-CN" altLang="en-US" sz="4000" b="1" dirty="0">
                <a:solidFill>
                  <a:schemeClr val="bg1"/>
                </a:solidFill>
                <a:latin typeface="隶书" pitchFamily="49" charset="-122"/>
                <a:ea typeface="隶书" pitchFamily="49" charset="-122"/>
              </a:rPr>
              <a:t>填制凭证的日期和凭证号数</a:t>
            </a:r>
          </a:p>
          <a:p>
            <a:r>
              <a:rPr lang="en-US" altLang="zh-CN" sz="4000" b="1" dirty="0">
                <a:solidFill>
                  <a:schemeClr val="bg1"/>
                </a:solidFill>
                <a:latin typeface="隶书" pitchFamily="49" charset="-122"/>
                <a:ea typeface="隶书" pitchFamily="49" charset="-122"/>
              </a:rPr>
              <a:t>3. </a:t>
            </a:r>
            <a:r>
              <a:rPr lang="zh-CN" altLang="en-US" sz="4000" b="1" dirty="0">
                <a:solidFill>
                  <a:schemeClr val="bg1"/>
                </a:solidFill>
                <a:latin typeface="隶书" pitchFamily="49" charset="-122"/>
                <a:ea typeface="隶书" pitchFamily="49" charset="-122"/>
              </a:rPr>
              <a:t>填制凭证单位的名称，</a:t>
            </a:r>
            <a:r>
              <a:rPr lang="zh-CN" altLang="en-US" sz="4000" b="1" dirty="0">
                <a:solidFill>
                  <a:srgbClr val="FFFF00"/>
                </a:solidFill>
                <a:latin typeface="隶书" pitchFamily="49" charset="-122"/>
                <a:ea typeface="隶书" pitchFamily="49" charset="-122"/>
              </a:rPr>
              <a:t>或填制人姓名</a:t>
            </a:r>
          </a:p>
          <a:p>
            <a:r>
              <a:rPr lang="zh-CN" altLang="en-US" sz="4000" b="1" dirty="0">
                <a:solidFill>
                  <a:schemeClr val="bg1"/>
                </a:solidFill>
                <a:latin typeface="隶书" pitchFamily="49" charset="-122"/>
                <a:ea typeface="隶书" pitchFamily="49" charset="-122"/>
              </a:rPr>
              <a:t>及公章</a:t>
            </a:r>
          </a:p>
          <a:p>
            <a:r>
              <a:rPr lang="en-US" altLang="zh-CN" sz="4000" b="1" dirty="0">
                <a:solidFill>
                  <a:schemeClr val="bg1"/>
                </a:solidFill>
                <a:latin typeface="隶书" pitchFamily="49" charset="-122"/>
                <a:ea typeface="隶书" pitchFamily="49" charset="-122"/>
              </a:rPr>
              <a:t>4. </a:t>
            </a:r>
            <a:r>
              <a:rPr lang="zh-CN" altLang="en-US" sz="4000" b="1" dirty="0">
                <a:solidFill>
                  <a:schemeClr val="bg1"/>
                </a:solidFill>
                <a:latin typeface="隶书" pitchFamily="49" charset="-122"/>
                <a:ea typeface="隶书" pitchFamily="49" charset="-122"/>
              </a:rPr>
              <a:t>经济业务的内容摘要</a:t>
            </a:r>
          </a:p>
          <a:p>
            <a:r>
              <a:rPr lang="en-US" altLang="zh-CN" sz="4000" b="1" dirty="0">
                <a:solidFill>
                  <a:schemeClr val="bg1"/>
                </a:solidFill>
                <a:latin typeface="隶书" pitchFamily="49" charset="-122"/>
                <a:ea typeface="隶书" pitchFamily="49" charset="-122"/>
              </a:rPr>
              <a:t>5. </a:t>
            </a:r>
            <a:r>
              <a:rPr lang="zh-CN" altLang="en-US" sz="4000" b="1" dirty="0">
                <a:solidFill>
                  <a:schemeClr val="bg1"/>
                </a:solidFill>
                <a:latin typeface="隶书" pitchFamily="49" charset="-122"/>
                <a:ea typeface="隶书" pitchFamily="49" charset="-122"/>
              </a:rPr>
              <a:t>经济业务的数量、计量单位、单价和</a:t>
            </a:r>
          </a:p>
          <a:p>
            <a:r>
              <a:rPr lang="zh-CN" altLang="en-US" sz="4000" b="1" dirty="0">
                <a:solidFill>
                  <a:schemeClr val="bg1"/>
                </a:solidFill>
                <a:latin typeface="隶书" pitchFamily="49" charset="-122"/>
                <a:ea typeface="隶书" pitchFamily="49" charset="-122"/>
              </a:rPr>
              <a:t>金额</a:t>
            </a:r>
          </a:p>
          <a:p>
            <a:r>
              <a:rPr lang="en-US" altLang="zh-CN" sz="4000" b="1" dirty="0">
                <a:solidFill>
                  <a:schemeClr val="bg1"/>
                </a:solidFill>
                <a:latin typeface="隶书" pitchFamily="49" charset="-122"/>
                <a:ea typeface="隶书" pitchFamily="49" charset="-122"/>
              </a:rPr>
              <a:t>6. </a:t>
            </a:r>
            <a:r>
              <a:rPr lang="zh-CN" altLang="en-US" sz="4000" b="1" dirty="0">
                <a:solidFill>
                  <a:schemeClr val="bg1"/>
                </a:solidFill>
                <a:latin typeface="隶书" pitchFamily="49" charset="-122"/>
                <a:ea typeface="隶书" pitchFamily="49" charset="-122"/>
              </a:rPr>
              <a:t>接受单位的名称</a:t>
            </a:r>
          </a:p>
          <a:p>
            <a:r>
              <a:rPr lang="en-US" altLang="zh-CN" sz="4000" b="1" dirty="0">
                <a:solidFill>
                  <a:schemeClr val="bg1"/>
                </a:solidFill>
                <a:latin typeface="隶书" pitchFamily="49" charset="-122"/>
                <a:ea typeface="隶书" pitchFamily="49" charset="-122"/>
              </a:rPr>
              <a:t>7. </a:t>
            </a:r>
            <a:r>
              <a:rPr lang="zh-CN" altLang="en-US" sz="4000" b="1" dirty="0">
                <a:solidFill>
                  <a:srgbClr val="FFFF00"/>
                </a:solidFill>
                <a:latin typeface="隶书" pitchFamily="49" charset="-122"/>
                <a:ea typeface="隶书" pitchFamily="49" charset="-122"/>
              </a:rPr>
              <a:t>经办人员的签名或盖章</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20485"/>
                                        </p:tgtEl>
                                        <p:attrNameLst>
                                          <p:attrName>style.visibility</p:attrName>
                                        </p:attrNameLst>
                                      </p:cBhvr>
                                      <p:to>
                                        <p:strVal val="visible"/>
                                      </p:to>
                                    </p:set>
                                    <p:animEffect transition="in" filter="barn(outHorizontal)">
                                      <p:cBhvr>
                                        <p:cTn id="7" dur="500"/>
                                        <p:tgtEl>
                                          <p:spTgt spid="204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20488"/>
                                        </p:tgtEl>
                                        <p:attrNameLst>
                                          <p:attrName>style.visibility</p:attrName>
                                        </p:attrNameLst>
                                      </p:cBhvr>
                                      <p:to>
                                        <p:strVal val="visible"/>
                                      </p:to>
                                    </p:set>
                                    <p:animEffect transition="in" filter="barn(outHorizontal)">
                                      <p:cBhvr>
                                        <p:cTn id="12" dur="500"/>
                                        <p:tgtEl>
                                          <p:spTgt spid="2048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20491"/>
                                        </p:tgtEl>
                                        <p:attrNameLst>
                                          <p:attrName>style.visibility</p:attrName>
                                        </p:attrNameLst>
                                      </p:cBhvr>
                                      <p:to>
                                        <p:strVal val="visible"/>
                                      </p:to>
                                    </p:set>
                                    <p:animEffect transition="in" filter="barn(outHorizontal)">
                                      <p:cBhvr>
                                        <p:cTn id="17" dur="500"/>
                                        <p:tgtEl>
                                          <p:spTgt spid="204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autoUpdateAnimBg="0"/>
      <p:bldP spid="20488" grpId="0" autoUpdateAnimBg="0"/>
      <p:bldP spid="20491"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50825" y="260350"/>
            <a:ext cx="8893175" cy="465138"/>
          </a:xfrm>
        </p:spPr>
        <p:txBody>
          <a:bodyPr>
            <a:normAutofit fontScale="90000"/>
          </a:bodyPr>
          <a:lstStyle/>
          <a:p>
            <a:pPr algn="l"/>
            <a:r>
              <a:rPr lang="zh-CN" altLang="en-US" b="1" dirty="0">
                <a:solidFill>
                  <a:srgbClr val="FFFF00"/>
                </a:solidFill>
                <a:ea typeface="隶书" pitchFamily="49" charset="-122"/>
              </a:rPr>
              <a:t>四、原始凭证的填制</a:t>
            </a:r>
            <a:r>
              <a:rPr lang="zh-CN" altLang="en-US" b="1" dirty="0" smtClean="0">
                <a:solidFill>
                  <a:srgbClr val="FFFF00"/>
                </a:solidFill>
                <a:ea typeface="隶书" pitchFamily="49" charset="-122"/>
              </a:rPr>
              <a:t>要求</a:t>
            </a:r>
            <a:endParaRPr lang="en-US" altLang="zh-CN" b="1" dirty="0">
              <a:solidFill>
                <a:srgbClr val="FFFF00"/>
              </a:solidFill>
              <a:ea typeface="隶书" pitchFamily="49" charset="-122"/>
            </a:endParaRPr>
          </a:p>
        </p:txBody>
      </p:sp>
      <p:sp>
        <p:nvSpPr>
          <p:cNvPr id="5123" name="Rectangle 3"/>
          <p:cNvSpPr>
            <a:spLocks noGrp="1" noChangeArrowheads="1"/>
          </p:cNvSpPr>
          <p:nvPr>
            <p:ph idx="1"/>
          </p:nvPr>
        </p:nvSpPr>
        <p:spPr>
          <a:xfrm>
            <a:off x="250825" y="3262313"/>
            <a:ext cx="8893175" cy="1570037"/>
          </a:xfrm>
        </p:spPr>
        <p:txBody>
          <a:bodyPr/>
          <a:lstStyle/>
          <a:p>
            <a:pPr>
              <a:buFontTx/>
              <a:buNone/>
            </a:pPr>
            <a:endParaRPr lang="en-US" altLang="zh-CN" sz="2400" b="1">
              <a:solidFill>
                <a:schemeClr val="bg1"/>
              </a:solidFill>
              <a:latin typeface="宋体" pitchFamily="2" charset="-122"/>
            </a:endParaRPr>
          </a:p>
          <a:p>
            <a:pPr>
              <a:buFontTx/>
              <a:buNone/>
            </a:pPr>
            <a:endParaRPr lang="en-US" altLang="zh-CN" sz="2400" b="1">
              <a:solidFill>
                <a:schemeClr val="bg1"/>
              </a:solidFill>
              <a:latin typeface="宋体" pitchFamily="2" charset="-122"/>
            </a:endParaRPr>
          </a:p>
          <a:p>
            <a:pPr>
              <a:buFontTx/>
              <a:buNone/>
            </a:pPr>
            <a:endParaRPr lang="en-US" altLang="zh-CN" sz="2400">
              <a:latin typeface="宋体" pitchFamily="2" charset="-122"/>
            </a:endParaRPr>
          </a:p>
        </p:txBody>
      </p:sp>
      <p:sp>
        <p:nvSpPr>
          <p:cNvPr id="5124" name="Text Box 4"/>
          <p:cNvSpPr txBox="1">
            <a:spLocks noChangeArrowheads="1"/>
          </p:cNvSpPr>
          <p:nvPr/>
        </p:nvSpPr>
        <p:spPr bwMode="auto">
          <a:xfrm>
            <a:off x="0" y="908720"/>
            <a:ext cx="9144000" cy="613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kumimoji="1" sz="2400">
                <a:solidFill>
                  <a:schemeClr val="tx1"/>
                </a:solidFill>
                <a:latin typeface="Times New Roman" pitchFamily="18" charset="0"/>
                <a:ea typeface="宋体" pitchFamily="2" charset="-122"/>
              </a:defRPr>
            </a:lvl1pPr>
            <a:lvl2pPr marL="914400" indent="-457200">
              <a:defRPr kumimoji="1" sz="2400">
                <a:solidFill>
                  <a:schemeClr val="tx1"/>
                </a:solidFill>
                <a:latin typeface="Times New Roman" pitchFamily="18" charset="0"/>
                <a:ea typeface="宋体" pitchFamily="2" charset="-122"/>
              </a:defRPr>
            </a:lvl2pPr>
            <a:lvl3pPr marL="1371600" indent="-457200">
              <a:defRPr kumimoji="1" sz="2400">
                <a:solidFill>
                  <a:schemeClr val="tx1"/>
                </a:solidFill>
                <a:latin typeface="Times New Roman" pitchFamily="18" charset="0"/>
                <a:ea typeface="宋体" pitchFamily="2" charset="-122"/>
              </a:defRPr>
            </a:lvl3pPr>
            <a:lvl4pPr marL="1828800" indent="-457200">
              <a:defRPr kumimoji="1" sz="2400">
                <a:solidFill>
                  <a:schemeClr val="tx1"/>
                </a:solidFill>
                <a:latin typeface="Times New Roman" pitchFamily="18" charset="0"/>
                <a:ea typeface="宋体" pitchFamily="2" charset="-122"/>
              </a:defRPr>
            </a:lvl4pPr>
            <a:lvl5pPr marL="2286000" indent="-457200">
              <a:defRPr kumimoji="1" sz="2400">
                <a:solidFill>
                  <a:schemeClr val="tx1"/>
                </a:solidFill>
                <a:latin typeface="Times New Roman" pitchFamily="18" charset="0"/>
                <a:ea typeface="宋体" pitchFamily="2" charset="-122"/>
              </a:defRPr>
            </a:lvl5pPr>
            <a:lvl6pPr marL="2743200" indent="-457200" fontAlgn="base">
              <a:spcBef>
                <a:spcPct val="0"/>
              </a:spcBef>
              <a:spcAft>
                <a:spcPct val="0"/>
              </a:spcAft>
              <a:defRPr kumimoji="1" sz="2400">
                <a:solidFill>
                  <a:schemeClr val="tx1"/>
                </a:solidFill>
                <a:latin typeface="Times New Roman" pitchFamily="18" charset="0"/>
                <a:ea typeface="宋体" pitchFamily="2" charset="-122"/>
              </a:defRPr>
            </a:lvl6pPr>
            <a:lvl7pPr marL="3200400" indent="-457200" fontAlgn="base">
              <a:spcBef>
                <a:spcPct val="0"/>
              </a:spcBef>
              <a:spcAft>
                <a:spcPct val="0"/>
              </a:spcAft>
              <a:defRPr kumimoji="1" sz="2400">
                <a:solidFill>
                  <a:schemeClr val="tx1"/>
                </a:solidFill>
                <a:latin typeface="Times New Roman" pitchFamily="18" charset="0"/>
                <a:ea typeface="宋体" pitchFamily="2" charset="-122"/>
              </a:defRPr>
            </a:lvl7pPr>
            <a:lvl8pPr marL="3657600" indent="-457200" fontAlgn="base">
              <a:spcBef>
                <a:spcPct val="0"/>
              </a:spcBef>
              <a:spcAft>
                <a:spcPct val="0"/>
              </a:spcAft>
              <a:defRPr kumimoji="1" sz="2400">
                <a:solidFill>
                  <a:schemeClr val="tx1"/>
                </a:solidFill>
                <a:latin typeface="Times New Roman" pitchFamily="18" charset="0"/>
                <a:ea typeface="宋体" pitchFamily="2" charset="-122"/>
              </a:defRPr>
            </a:lvl8pPr>
            <a:lvl9pPr marL="4114800" indent="-457200" fontAlgn="base">
              <a:spcBef>
                <a:spcPct val="0"/>
              </a:spcBef>
              <a:spcAft>
                <a:spcPct val="0"/>
              </a:spcAft>
              <a:defRPr kumimoji="1" sz="2400">
                <a:solidFill>
                  <a:schemeClr val="tx1"/>
                </a:solidFill>
                <a:latin typeface="Times New Roman" pitchFamily="18" charset="0"/>
                <a:ea typeface="宋体" pitchFamily="2" charset="-122"/>
              </a:defRPr>
            </a:lvl9pPr>
          </a:lstStyle>
          <a:p>
            <a:r>
              <a:rPr lang="zh-CN" altLang="en-US" b="1" dirty="0">
                <a:solidFill>
                  <a:schemeClr val="bg1"/>
                </a:solidFill>
                <a:latin typeface="宋体" pitchFamily="2" charset="-122"/>
              </a:rPr>
              <a:t>　</a:t>
            </a:r>
            <a:r>
              <a:rPr lang="en-US" altLang="zh-CN" sz="3600" b="1" dirty="0">
                <a:solidFill>
                  <a:schemeClr val="bg1"/>
                </a:solidFill>
                <a:latin typeface="隶书" pitchFamily="49" charset="-122"/>
                <a:ea typeface="隶书" pitchFamily="49" charset="-122"/>
              </a:rPr>
              <a:t>(</a:t>
            </a:r>
            <a:r>
              <a:rPr lang="zh-CN" altLang="en-US" sz="3600" b="1" dirty="0">
                <a:solidFill>
                  <a:schemeClr val="bg1"/>
                </a:solidFill>
                <a:latin typeface="隶书" pitchFamily="49" charset="-122"/>
                <a:ea typeface="隶书" pitchFamily="49" charset="-122"/>
              </a:rPr>
              <a:t>一</a:t>
            </a:r>
            <a:r>
              <a:rPr lang="en-US" altLang="zh-CN" sz="3600" b="1" dirty="0">
                <a:solidFill>
                  <a:schemeClr val="bg1"/>
                </a:solidFill>
                <a:latin typeface="隶书" pitchFamily="49" charset="-122"/>
                <a:ea typeface="隶书" pitchFamily="49" charset="-122"/>
              </a:rPr>
              <a:t>)</a:t>
            </a:r>
            <a:r>
              <a:rPr lang="zh-CN" altLang="en-US" sz="3600" b="1" dirty="0">
                <a:solidFill>
                  <a:schemeClr val="bg1"/>
                </a:solidFill>
                <a:latin typeface="隶书" pitchFamily="49" charset="-122"/>
                <a:ea typeface="隶书" pitchFamily="49" charset="-122"/>
              </a:rPr>
              <a:t>原始凭证填制的基本要求</a:t>
            </a:r>
          </a:p>
          <a:p>
            <a:r>
              <a:rPr lang="zh-CN" altLang="en-US" sz="3600" b="1" dirty="0">
                <a:solidFill>
                  <a:schemeClr val="bg1"/>
                </a:solidFill>
                <a:latin typeface="隶书" pitchFamily="49" charset="-122"/>
                <a:ea typeface="隶书" pitchFamily="49" charset="-122"/>
              </a:rPr>
              <a:t>　　</a:t>
            </a:r>
            <a:r>
              <a:rPr lang="en-US" altLang="zh-CN" sz="3600" b="1" dirty="0">
                <a:solidFill>
                  <a:schemeClr val="bg1"/>
                </a:solidFill>
                <a:latin typeface="隶书" pitchFamily="49" charset="-122"/>
                <a:ea typeface="隶书" pitchFamily="49" charset="-122"/>
              </a:rPr>
              <a:t>1</a:t>
            </a:r>
            <a:r>
              <a:rPr lang="zh-CN" altLang="en-US" sz="3600" b="1" dirty="0">
                <a:solidFill>
                  <a:schemeClr val="bg1"/>
                </a:solidFill>
                <a:latin typeface="隶书" pitchFamily="49" charset="-122"/>
                <a:ea typeface="隶书" pitchFamily="49" charset="-122"/>
              </a:rPr>
              <a:t>．</a:t>
            </a:r>
            <a:r>
              <a:rPr lang="zh-CN" altLang="en-US" sz="3600" b="1" dirty="0">
                <a:solidFill>
                  <a:srgbClr val="FFFF00"/>
                </a:solidFill>
                <a:latin typeface="隶书" pitchFamily="49" charset="-122"/>
                <a:ea typeface="隶书" pitchFamily="49" charset="-122"/>
              </a:rPr>
              <a:t>真实可靠。</a:t>
            </a:r>
            <a:r>
              <a:rPr lang="zh-CN" altLang="en-US" sz="3600" b="1" dirty="0">
                <a:solidFill>
                  <a:schemeClr val="bg1"/>
                </a:solidFill>
                <a:latin typeface="隶书" pitchFamily="49" charset="-122"/>
                <a:ea typeface="隶书" pitchFamily="49" charset="-122"/>
              </a:rPr>
              <a:t>即如实填列经济业务内容，不弄虚作假，不涂改、挖补。</a:t>
            </a:r>
          </a:p>
          <a:p>
            <a:r>
              <a:rPr lang="zh-CN" altLang="en-US" sz="3600" b="1" dirty="0">
                <a:solidFill>
                  <a:schemeClr val="bg1"/>
                </a:solidFill>
                <a:latin typeface="隶书" pitchFamily="49" charset="-122"/>
                <a:ea typeface="隶书" pitchFamily="49" charset="-122"/>
              </a:rPr>
              <a:t>　　</a:t>
            </a:r>
            <a:r>
              <a:rPr lang="en-US" altLang="zh-CN" sz="3600" b="1" dirty="0">
                <a:solidFill>
                  <a:schemeClr val="bg1"/>
                </a:solidFill>
                <a:latin typeface="隶书" pitchFamily="49" charset="-122"/>
                <a:ea typeface="隶书" pitchFamily="49" charset="-122"/>
              </a:rPr>
              <a:t>2</a:t>
            </a:r>
            <a:r>
              <a:rPr lang="zh-CN" altLang="en-US" sz="3600" b="1" dirty="0">
                <a:solidFill>
                  <a:schemeClr val="bg1"/>
                </a:solidFill>
                <a:latin typeface="隶书" pitchFamily="49" charset="-122"/>
                <a:ea typeface="隶书" pitchFamily="49" charset="-122"/>
              </a:rPr>
              <a:t>．</a:t>
            </a:r>
            <a:r>
              <a:rPr lang="zh-CN" altLang="en-US" sz="3600" b="1" dirty="0">
                <a:solidFill>
                  <a:srgbClr val="FFFF00"/>
                </a:solidFill>
                <a:latin typeface="隶书" pitchFamily="49" charset="-122"/>
                <a:ea typeface="隶书" pitchFamily="49" charset="-122"/>
              </a:rPr>
              <a:t>内容完整。</a:t>
            </a:r>
            <a:r>
              <a:rPr lang="zh-CN" altLang="en-US" sz="3600" b="1" dirty="0">
                <a:solidFill>
                  <a:schemeClr val="bg1"/>
                </a:solidFill>
                <a:latin typeface="隶书" pitchFamily="49" charset="-122"/>
                <a:ea typeface="隶书" pitchFamily="49" charset="-122"/>
              </a:rPr>
              <a:t>即应该填写的项目要逐项填写</a:t>
            </a:r>
            <a:r>
              <a:rPr lang="en-US" altLang="zh-CN" sz="3600" b="1" dirty="0">
                <a:solidFill>
                  <a:schemeClr val="bg1"/>
                </a:solidFill>
                <a:latin typeface="隶书" pitchFamily="49" charset="-122"/>
                <a:ea typeface="隶书" pitchFamily="49" charset="-122"/>
              </a:rPr>
              <a:t>(</a:t>
            </a:r>
            <a:r>
              <a:rPr lang="zh-CN" altLang="en-US" sz="3600" b="1" dirty="0">
                <a:solidFill>
                  <a:schemeClr val="bg1"/>
                </a:solidFill>
                <a:latin typeface="隶书" pitchFamily="49" charset="-122"/>
                <a:ea typeface="隶书" pitchFamily="49" charset="-122"/>
              </a:rPr>
              <a:t>接受凭证方应注意逐项验明</a:t>
            </a:r>
            <a:r>
              <a:rPr lang="en-US" altLang="zh-CN" sz="3600" b="1" dirty="0">
                <a:solidFill>
                  <a:schemeClr val="bg1"/>
                </a:solidFill>
                <a:latin typeface="隶书" pitchFamily="49" charset="-122"/>
                <a:ea typeface="隶书" pitchFamily="49" charset="-122"/>
              </a:rPr>
              <a:t>)</a:t>
            </a:r>
            <a:r>
              <a:rPr lang="zh-CN" altLang="en-US" sz="3600" b="1" dirty="0">
                <a:solidFill>
                  <a:schemeClr val="bg1"/>
                </a:solidFill>
                <a:latin typeface="隶书" pitchFamily="49" charset="-122"/>
                <a:ea typeface="隶书" pitchFamily="49" charset="-122"/>
              </a:rPr>
              <a:t>，不可缺漏，尤其需要注意的是，年、月、日要按照填制原始凭证的实际日期填写；名称要写全，不能简化；品名或用途要填写明确，不许含糊不清；有关人员的签章必须齐全。</a:t>
            </a:r>
          </a:p>
          <a:p>
            <a:r>
              <a:rPr lang="zh-CN" altLang="en-US" sz="3600" b="1" dirty="0">
                <a:solidFill>
                  <a:schemeClr val="bg1"/>
                </a:solidFill>
                <a:latin typeface="隶书" pitchFamily="49" charset="-122"/>
                <a:ea typeface="隶书" pitchFamily="49" charset="-122"/>
              </a:rPr>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沉稳">
  <a:themeElements>
    <a:clrScheme name="沉稳">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沉稳">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沉稳">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1640</TotalTime>
  <Words>2009</Words>
  <Application>Microsoft Office PowerPoint</Application>
  <PresentationFormat>全屏显示(4:3)</PresentationFormat>
  <Paragraphs>380</Paragraphs>
  <Slides>38</Slides>
  <Notes>0</Notes>
  <HiddenSlides>0</HiddenSlides>
  <MMClips>0</MMClips>
  <ScaleCrop>false</ScaleCrop>
  <HeadingPairs>
    <vt:vector size="4" baseType="variant">
      <vt:variant>
        <vt:lpstr>主题</vt:lpstr>
      </vt:variant>
      <vt:variant>
        <vt:i4>1</vt:i4>
      </vt:variant>
      <vt:variant>
        <vt:lpstr>幻灯片标题</vt:lpstr>
      </vt:variant>
      <vt:variant>
        <vt:i4>38</vt:i4>
      </vt:variant>
    </vt:vector>
  </HeadingPairs>
  <TitlesOfParts>
    <vt:vector size="39" baseType="lpstr">
      <vt:lpstr>沉稳</vt:lpstr>
      <vt:lpstr>PowerPoint 演示文稿</vt:lpstr>
      <vt:lpstr>第四章   会计凭证</vt:lpstr>
      <vt:lpstr> </vt:lpstr>
      <vt:lpstr> </vt:lpstr>
      <vt:lpstr>PowerPoint 演示文稿</vt:lpstr>
      <vt:lpstr>PowerPoint 演示文稿</vt:lpstr>
      <vt:lpstr>PowerPoint 演示文稿</vt:lpstr>
      <vt:lpstr>PowerPoint 演示文稿</vt:lpstr>
      <vt:lpstr>四、原始凭证的填制要求</vt:lpstr>
      <vt:lpstr> </vt:lpstr>
      <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dd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lenovo</dc:creator>
  <cp:lastModifiedBy>Windows 用户</cp:lastModifiedBy>
  <cp:revision>128</cp:revision>
  <dcterms:created xsi:type="dcterms:W3CDTF">2004-08-17T08:34:43Z</dcterms:created>
  <dcterms:modified xsi:type="dcterms:W3CDTF">2024-02-05T08:40:06Z</dcterms:modified>
</cp:coreProperties>
</file>